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2.xml" ContentType="application/vnd.openxmlformats-officedocument.theme+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theme/theme3.xml" ContentType="application/vnd.openxmlformats-officedocument.theme+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 id="2147483709" r:id="rId2"/>
    <p:sldMasterId id="2147483745" r:id="rId3"/>
    <p:sldMasterId id="2147483781" r:id="rId4"/>
  </p:sldMasterIdLst>
  <p:notesMasterIdLst>
    <p:notesMasterId r:id="rId24"/>
  </p:notesMasterIdLst>
  <p:sldIdLst>
    <p:sldId id="336" r:id="rId5"/>
    <p:sldId id="2142532528" r:id="rId6"/>
    <p:sldId id="5297" r:id="rId7"/>
    <p:sldId id="940" r:id="rId8"/>
    <p:sldId id="2142532500" r:id="rId9"/>
    <p:sldId id="2142532530" r:id="rId10"/>
    <p:sldId id="2142532536" r:id="rId11"/>
    <p:sldId id="2142532531" r:id="rId12"/>
    <p:sldId id="2142532518" r:id="rId13"/>
    <p:sldId id="2142532532" r:id="rId14"/>
    <p:sldId id="2142532508" r:id="rId15"/>
    <p:sldId id="2142532535" r:id="rId16"/>
    <p:sldId id="2142532516" r:id="rId17"/>
    <p:sldId id="2142532524" r:id="rId18"/>
    <p:sldId id="2142532525" r:id="rId19"/>
    <p:sldId id="2142532523" r:id="rId20"/>
    <p:sldId id="2142532509" r:id="rId21"/>
    <p:sldId id="2142532529" r:id="rId22"/>
    <p:sldId id="2142532534" r:id="rId23"/>
  </p:sldIdLst>
  <p:sldSz cx="9144000" cy="5143500" type="screen16x9"/>
  <p:notesSz cx="6858000" cy="9144000"/>
  <p:defaultTex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992"/>
    <p:restoredTop sz="91123"/>
  </p:normalViewPr>
  <p:slideViewPr>
    <p:cSldViewPr snapToGrid="0" snapToObjects="1" showGuides="1">
      <p:cViewPr varScale="1">
        <p:scale>
          <a:sx n="138" d="100"/>
          <a:sy n="138" d="100"/>
        </p:scale>
        <p:origin x="280" y="176"/>
      </p:cViewPr>
      <p:guideLst>
        <p:guide orient="horz" pos="1620"/>
        <p:guide pos="2880"/>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slideMaster" Target="slideMasters/slideMaster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6BE012A-D992-5D42-B86E-AA2BC0764EE1}" type="datetimeFigureOut">
              <a:rPr lang="en-US" smtClean="0"/>
              <a:t>5/11/20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8D02FFD-07D4-5C4F-BD77-921008177348}" type="slidenum">
              <a:rPr lang="en-US" smtClean="0"/>
              <a:t>‹#›</a:t>
            </a:fld>
            <a:endParaRPr lang="en-US"/>
          </a:p>
        </p:txBody>
      </p:sp>
    </p:spTree>
    <p:extLst>
      <p:ext uri="{BB962C8B-B14F-4D97-AF65-F5344CB8AC3E}">
        <p14:creationId xmlns:p14="http://schemas.microsoft.com/office/powerpoint/2010/main" val="1538153578"/>
      </p:ext>
    </p:extLst>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effectLst/>
                <a:latin typeface="+mn-lt"/>
                <a:ea typeface="+mn-ea"/>
                <a:cs typeface="+mn-cs"/>
              </a:rPr>
              <a:t>Deep Learning Frameworks allow for the easy construction of neural networks and have made Python the go-to language for Artificial Intelligence development. However, the most popular one, TensorFlow, only just had its 2nd major release, and many others are equally as new. The selection of which deep framework to learn can be a critical choice for beginning data scientists, and this meetup will introduce a method of selecting a deep learning framework by utilizing deep learning itself, and show how much new innovations such as transformers are changing both how to select a deep learning framework and the best models to build with them.</a:t>
            </a:r>
          </a:p>
          <a:p>
            <a:pPr marL="0" marR="0" lvl="0" indent="0" algn="l" defTabSz="685800" rtl="0" eaLnBrk="1" fontAlgn="auto" latinLnBrk="0" hangingPunct="1">
              <a:lnSpc>
                <a:spcPct val="100000"/>
              </a:lnSpc>
              <a:spcBef>
                <a:spcPts val="0"/>
              </a:spcBef>
              <a:spcAft>
                <a:spcPts val="0"/>
              </a:spcAft>
              <a:buClrTx/>
              <a:buSzTx/>
              <a:buFontTx/>
              <a:buNone/>
              <a:tabLst/>
              <a:defRPr/>
            </a:pPr>
            <a:endParaRPr lang="en-US" sz="900" kern="1200" dirty="0">
              <a:solidFill>
                <a:schemeClr val="tx1"/>
              </a:solidFill>
              <a:effectLst/>
              <a:latin typeface="+mn-lt"/>
              <a:ea typeface="+mn-ea"/>
              <a:cs typeface="+mn-cs"/>
            </a:endParaRPr>
          </a:p>
          <a:p>
            <a:pPr marL="0" marR="0" lvl="0" indent="0" algn="l" defTabSz="685800"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effectLst/>
                <a:latin typeface="+mn-lt"/>
                <a:ea typeface="+mn-ea"/>
                <a:cs typeface="+mn-cs"/>
              </a:rPr>
              <a:t>Python and experience with </a:t>
            </a:r>
            <a:r>
              <a:rPr lang="en-US" sz="900" kern="1200" dirty="0" err="1">
                <a:solidFill>
                  <a:schemeClr val="tx1"/>
                </a:solidFill>
                <a:effectLst/>
                <a:latin typeface="+mn-lt"/>
                <a:ea typeface="+mn-ea"/>
                <a:cs typeface="+mn-cs"/>
              </a:rPr>
              <a:t>Jupyter</a:t>
            </a:r>
            <a:r>
              <a:rPr lang="en-US" sz="900" kern="1200" dirty="0">
                <a:solidFill>
                  <a:schemeClr val="tx1"/>
                </a:solidFill>
                <a:effectLst/>
                <a:latin typeface="+mn-lt"/>
                <a:ea typeface="+mn-ea"/>
                <a:cs typeface="+mn-cs"/>
              </a:rPr>
              <a:t> Notebooks and NLP is recommended to attend/present this meetup</a:t>
            </a:r>
            <a:endParaRPr lang="en-US" dirty="0"/>
          </a:p>
          <a:p>
            <a:endParaRPr lang="en-US" dirty="0"/>
          </a:p>
        </p:txBody>
      </p:sp>
      <p:sp>
        <p:nvSpPr>
          <p:cNvPr id="4" name="Slide Number Placeholder 3"/>
          <p:cNvSpPr>
            <a:spLocks noGrp="1"/>
          </p:cNvSpPr>
          <p:nvPr>
            <p:ph type="sldNum" sz="quarter" idx="5"/>
          </p:nvPr>
        </p:nvSpPr>
        <p:spPr/>
        <p:txBody>
          <a:bodyPr/>
          <a:lstStyle/>
          <a:p>
            <a:fld id="{18D02FFD-07D4-5C4F-BD77-921008177348}" type="slidenum">
              <a:rPr lang="en-US" smtClean="0"/>
              <a:t>1</a:t>
            </a:fld>
            <a:endParaRPr lang="en-US"/>
          </a:p>
        </p:txBody>
      </p:sp>
    </p:spTree>
    <p:extLst>
      <p:ext uri="{BB962C8B-B14F-4D97-AF65-F5344CB8AC3E}">
        <p14:creationId xmlns:p14="http://schemas.microsoft.com/office/powerpoint/2010/main" val="3164071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342892">
              <a:tabLst>
                <a:tab pos="2955057" algn="dec"/>
              </a:tabLst>
              <a:defRPr/>
            </a:pPr>
            <a:endParaRPr lang="en-US" sz="900" dirty="0">
              <a:solidFill>
                <a:schemeClr val="bg2"/>
              </a:solidFill>
              <a:latin typeface="IBM Plex Sans"/>
            </a:endParaRPr>
          </a:p>
        </p:txBody>
      </p:sp>
      <p:sp>
        <p:nvSpPr>
          <p:cNvPr id="4" name="Slide Number Placeholder 3"/>
          <p:cNvSpPr>
            <a:spLocks noGrp="1"/>
          </p:cNvSpPr>
          <p:nvPr>
            <p:ph type="sldNum" sz="quarter" idx="5"/>
          </p:nvPr>
        </p:nvSpPr>
        <p:spPr/>
        <p:txBody>
          <a:bodyPr/>
          <a:lstStyle/>
          <a:p>
            <a:fld id="{18D02FFD-07D4-5C4F-BD77-921008177348}" type="slidenum">
              <a:rPr lang="en-US" smtClean="0"/>
              <a:t>10</a:t>
            </a:fld>
            <a:endParaRPr lang="en-US"/>
          </a:p>
        </p:txBody>
      </p:sp>
    </p:spTree>
    <p:extLst>
      <p:ext uri="{BB962C8B-B14F-4D97-AF65-F5344CB8AC3E}">
        <p14:creationId xmlns:p14="http://schemas.microsoft.com/office/powerpoint/2010/main" val="39114803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Transformers are gaining a lot of popularity recently for their state-of-the-art performance in a number of </a:t>
            </a:r>
            <a:r>
              <a:rPr lang="en-US" dirty="0" err="1"/>
              <a:t>nlp</a:t>
            </a:r>
            <a:r>
              <a:rPr lang="en-US" dirty="0"/>
              <a:t> tasks. More information on these breakthroughs are in coming slides</a:t>
            </a:r>
          </a:p>
        </p:txBody>
      </p:sp>
      <p:sp>
        <p:nvSpPr>
          <p:cNvPr id="4" name="Slide Number Placeholder 3"/>
          <p:cNvSpPr>
            <a:spLocks noGrp="1"/>
          </p:cNvSpPr>
          <p:nvPr>
            <p:ph type="sldNum" sz="quarter" idx="5"/>
          </p:nvPr>
        </p:nvSpPr>
        <p:spPr/>
        <p:txBody>
          <a:bodyPr/>
          <a:lstStyle/>
          <a:p>
            <a:fld id="{18D02FFD-07D4-5C4F-BD77-921008177348}" type="slidenum">
              <a:rPr lang="en-US" smtClean="0"/>
              <a:t>11</a:t>
            </a:fld>
            <a:endParaRPr lang="en-US"/>
          </a:p>
        </p:txBody>
      </p:sp>
    </p:spTree>
    <p:extLst>
      <p:ext uri="{BB962C8B-B14F-4D97-AF65-F5344CB8AC3E}">
        <p14:creationId xmlns:p14="http://schemas.microsoft.com/office/powerpoint/2010/main" val="2946126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8D02FFD-07D4-5C4F-BD77-921008177348}" type="slidenum">
              <a:rPr lang="en-US" smtClean="0"/>
              <a:t>12</a:t>
            </a:fld>
            <a:endParaRPr lang="en-US"/>
          </a:p>
        </p:txBody>
      </p:sp>
    </p:spTree>
    <p:extLst>
      <p:ext uri="{BB962C8B-B14F-4D97-AF65-F5344CB8AC3E}">
        <p14:creationId xmlns:p14="http://schemas.microsoft.com/office/powerpoint/2010/main" val="26456585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key component of transformer models is attention. Transformers implement attention in a way that is parallelizable to speed training. Attention layers encode each input token by also examining all words surrounding the token in a sentence, and work particularly well on large sequences. These attention layers are also present in the decoding layers of a transformer model</a:t>
            </a:r>
          </a:p>
        </p:txBody>
      </p:sp>
      <p:sp>
        <p:nvSpPr>
          <p:cNvPr id="4" name="Slide Number Placeholder 3"/>
          <p:cNvSpPr>
            <a:spLocks noGrp="1"/>
          </p:cNvSpPr>
          <p:nvPr>
            <p:ph type="sldNum" sz="quarter" idx="5"/>
          </p:nvPr>
        </p:nvSpPr>
        <p:spPr/>
        <p:txBody>
          <a:bodyPr/>
          <a:lstStyle/>
          <a:p>
            <a:fld id="{18D02FFD-07D4-5C4F-BD77-921008177348}" type="slidenum">
              <a:rPr lang="en-US" smtClean="0"/>
              <a:t>13</a:t>
            </a:fld>
            <a:endParaRPr lang="en-US"/>
          </a:p>
        </p:txBody>
      </p:sp>
    </p:spTree>
    <p:extLst>
      <p:ext uri="{BB962C8B-B14F-4D97-AF65-F5344CB8AC3E}">
        <p14:creationId xmlns:p14="http://schemas.microsoft.com/office/powerpoint/2010/main" val="35376748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Transformers have led to a number of significant advancement in NLP. </a:t>
            </a:r>
          </a:p>
          <a:p>
            <a:endParaRPr lang="en-US" dirty="0"/>
          </a:p>
          <a:p>
            <a:r>
              <a:rPr lang="en-US" dirty="0"/>
              <a:t>Here you can see the accuracy for state-of-the-art models in performing text classification on the GLUE benchmark dataset, which passed even human performance just last summer.</a:t>
            </a:r>
          </a:p>
        </p:txBody>
      </p:sp>
      <p:sp>
        <p:nvSpPr>
          <p:cNvPr id="4" name="Slide Number Placeholder 3"/>
          <p:cNvSpPr>
            <a:spLocks noGrp="1"/>
          </p:cNvSpPr>
          <p:nvPr>
            <p:ph type="sldNum" sz="quarter" idx="5"/>
          </p:nvPr>
        </p:nvSpPr>
        <p:spPr/>
        <p:txBody>
          <a:bodyPr/>
          <a:lstStyle/>
          <a:p>
            <a:fld id="{18D02FFD-07D4-5C4F-BD77-921008177348}" type="slidenum">
              <a:rPr lang="en-US" smtClean="0"/>
              <a:t>14</a:t>
            </a:fld>
            <a:endParaRPr lang="en-US"/>
          </a:p>
        </p:txBody>
      </p:sp>
    </p:spTree>
    <p:extLst>
      <p:ext uri="{BB962C8B-B14F-4D97-AF65-F5344CB8AC3E}">
        <p14:creationId xmlns:p14="http://schemas.microsoft.com/office/powerpoint/2010/main" val="40022161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Every area of NLP is being affected. Here you can see how the state-of-the-art has rapidly progressed in the Question Answering domain on some </a:t>
            </a:r>
            <a:r>
              <a:rPr lang="en-US" dirty="0" err="1"/>
              <a:t>SQuAD</a:t>
            </a:r>
            <a:r>
              <a:rPr lang="en-US" dirty="0"/>
              <a:t> benchmarking datasets</a:t>
            </a:r>
          </a:p>
        </p:txBody>
      </p:sp>
      <p:sp>
        <p:nvSpPr>
          <p:cNvPr id="4" name="Slide Number Placeholder 3"/>
          <p:cNvSpPr>
            <a:spLocks noGrp="1"/>
          </p:cNvSpPr>
          <p:nvPr>
            <p:ph type="sldNum" sz="quarter" idx="5"/>
          </p:nvPr>
        </p:nvSpPr>
        <p:spPr/>
        <p:txBody>
          <a:bodyPr/>
          <a:lstStyle/>
          <a:p>
            <a:fld id="{18D02FFD-07D4-5C4F-BD77-921008177348}" type="slidenum">
              <a:rPr lang="en-US" smtClean="0"/>
              <a:t>15</a:t>
            </a:fld>
            <a:endParaRPr lang="en-US"/>
          </a:p>
        </p:txBody>
      </p:sp>
    </p:spTree>
    <p:extLst>
      <p:ext uri="{BB962C8B-B14F-4D97-AF65-F5344CB8AC3E}">
        <p14:creationId xmlns:p14="http://schemas.microsoft.com/office/powerpoint/2010/main" val="5556258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Further evidence that every area of NLP is being affected by transformers. Each dot on this graph represents a different NLP benchmarking task and dataset. The x-axis show various transformer model, and the y-axis show how many of the are outperforming, and sometimes significantly outperforming, humans in NLP tasks.</a:t>
            </a:r>
          </a:p>
        </p:txBody>
      </p:sp>
      <p:sp>
        <p:nvSpPr>
          <p:cNvPr id="4" name="Slide Number Placeholder 3"/>
          <p:cNvSpPr>
            <a:spLocks noGrp="1"/>
          </p:cNvSpPr>
          <p:nvPr>
            <p:ph type="sldNum" sz="quarter" idx="5"/>
          </p:nvPr>
        </p:nvSpPr>
        <p:spPr/>
        <p:txBody>
          <a:bodyPr/>
          <a:lstStyle/>
          <a:p>
            <a:fld id="{18D02FFD-07D4-5C4F-BD77-921008177348}" type="slidenum">
              <a:rPr lang="en-US" smtClean="0"/>
              <a:t>16</a:t>
            </a:fld>
            <a:endParaRPr lang="en-US"/>
          </a:p>
        </p:txBody>
      </p:sp>
    </p:spTree>
    <p:extLst>
      <p:ext uri="{BB962C8B-B14F-4D97-AF65-F5344CB8AC3E}">
        <p14:creationId xmlns:p14="http://schemas.microsoft.com/office/powerpoint/2010/main" val="5495581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section will walk through examples of how the models on the previous slide can be used in a novel way, to classify and generate code of the deep learning frameworks mentioned earlier, TensorFlow and </a:t>
            </a:r>
            <a:r>
              <a:rPr lang="en-US" dirty="0" err="1"/>
              <a:t>PyTorch</a:t>
            </a:r>
            <a:endParaRPr lang="en-US" dirty="0"/>
          </a:p>
        </p:txBody>
      </p:sp>
      <p:sp>
        <p:nvSpPr>
          <p:cNvPr id="4" name="Slide Number Placeholder 3"/>
          <p:cNvSpPr>
            <a:spLocks noGrp="1"/>
          </p:cNvSpPr>
          <p:nvPr>
            <p:ph type="sldNum" sz="quarter" idx="5"/>
          </p:nvPr>
        </p:nvSpPr>
        <p:spPr/>
        <p:txBody>
          <a:bodyPr/>
          <a:lstStyle/>
          <a:p>
            <a:fld id="{18D02FFD-07D4-5C4F-BD77-921008177348}" type="slidenum">
              <a:rPr lang="en-US" smtClean="0"/>
              <a:t>17</a:t>
            </a:fld>
            <a:endParaRPr lang="en-US"/>
          </a:p>
        </p:txBody>
      </p:sp>
    </p:spTree>
    <p:extLst>
      <p:ext uri="{BB962C8B-B14F-4D97-AF65-F5344CB8AC3E}">
        <p14:creationId xmlns:p14="http://schemas.microsoft.com/office/powerpoint/2010/main" val="29078940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1372378" rtl="0" eaLnBrk="1" fontAlgn="auto" latinLnBrk="0" hangingPunct="1">
              <a:lnSpc>
                <a:spcPct val="100000"/>
              </a:lnSpc>
              <a:spcBef>
                <a:spcPts val="0"/>
              </a:spcBef>
              <a:spcAft>
                <a:spcPts val="0"/>
              </a:spcAft>
              <a:buClrTx/>
              <a:buSzTx/>
              <a:buFontTx/>
              <a:buNone/>
              <a:tabLst/>
              <a:defRPr/>
            </a:pPr>
            <a:fld id="{6E2E38B8-B0B4-AD41-AC6E-B781F46A9FD3}" type="slidenum">
              <a:rPr kumimoji="0" lang="en-US" sz="1200" b="0" i="0" u="none" strike="noStrike" kern="1200" cap="none" spc="0" normalizeH="0" baseline="0" noProof="0" smtClean="0">
                <a:ln>
                  <a:noFill/>
                </a:ln>
                <a:solidFill>
                  <a:srgbClr val="FFFFFF"/>
                </a:solidFill>
                <a:effectLst/>
                <a:uLnTx/>
                <a:uFillTx/>
                <a:latin typeface="IBM Plex Sans" charset="0"/>
              </a:rPr>
              <a:pPr marL="0" marR="0" lvl="0" indent="0" algn="r" defTabSz="1372378"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srgbClr val="FFFFFF"/>
              </a:solidFill>
              <a:effectLst/>
              <a:uLnTx/>
              <a:uFillTx/>
              <a:latin typeface="IBM Plex Sans" charset="0"/>
            </a:endParaRPr>
          </a:p>
        </p:txBody>
      </p:sp>
    </p:spTree>
    <p:extLst>
      <p:ext uri="{BB962C8B-B14F-4D97-AF65-F5344CB8AC3E}">
        <p14:creationId xmlns:p14="http://schemas.microsoft.com/office/powerpoint/2010/main" val="32315644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1372378" rtl="0" eaLnBrk="1" fontAlgn="auto" latinLnBrk="0" hangingPunct="1">
              <a:lnSpc>
                <a:spcPct val="100000"/>
              </a:lnSpc>
              <a:spcBef>
                <a:spcPts val="0"/>
              </a:spcBef>
              <a:spcAft>
                <a:spcPts val="0"/>
              </a:spcAft>
              <a:buClrTx/>
              <a:buSzTx/>
              <a:buFontTx/>
              <a:buNone/>
              <a:tabLst/>
              <a:defRPr/>
            </a:pPr>
            <a:fld id="{6E2E38B8-B0B4-AD41-AC6E-B781F46A9FD3}" type="slidenum">
              <a:rPr kumimoji="0" lang="en-US" sz="1200" b="0" i="0" u="none" strike="noStrike" kern="1200" cap="none" spc="0" normalizeH="0" baseline="0" noProof="0" smtClean="0">
                <a:ln>
                  <a:noFill/>
                </a:ln>
                <a:solidFill>
                  <a:srgbClr val="FFFFFF"/>
                </a:solidFill>
                <a:effectLst/>
                <a:uLnTx/>
                <a:uFillTx/>
                <a:latin typeface="IBM Plex Sans" charset="0"/>
              </a:rPr>
              <a:pPr marL="0" marR="0" lvl="0" indent="0" algn="r" defTabSz="1372378"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srgbClr val="FFFFFF"/>
              </a:solidFill>
              <a:effectLst/>
              <a:uLnTx/>
              <a:uFillTx/>
              <a:latin typeface="IBM Plex Sans" charset="0"/>
            </a:endParaRPr>
          </a:p>
        </p:txBody>
      </p:sp>
    </p:spTree>
    <p:extLst>
      <p:ext uri="{BB962C8B-B14F-4D97-AF65-F5344CB8AC3E}">
        <p14:creationId xmlns:p14="http://schemas.microsoft.com/office/powerpoint/2010/main" val="2619980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1372378" rtl="0" eaLnBrk="1" fontAlgn="auto" latinLnBrk="0" hangingPunct="1">
              <a:lnSpc>
                <a:spcPct val="100000"/>
              </a:lnSpc>
              <a:spcBef>
                <a:spcPts val="0"/>
              </a:spcBef>
              <a:spcAft>
                <a:spcPts val="0"/>
              </a:spcAft>
              <a:buClrTx/>
              <a:buSzTx/>
              <a:buFontTx/>
              <a:buNone/>
              <a:tabLst/>
              <a:defRPr/>
            </a:pPr>
            <a:fld id="{6E2E38B8-B0B4-AD41-AC6E-B781F46A9FD3}" type="slidenum">
              <a:rPr kumimoji="0" lang="en-US" sz="1200" b="0" i="0" u="none" strike="noStrike" kern="1200" cap="none" spc="0" normalizeH="0" baseline="0" noProof="0" smtClean="0">
                <a:ln>
                  <a:noFill/>
                </a:ln>
                <a:solidFill>
                  <a:srgbClr val="FFFFFF"/>
                </a:solidFill>
                <a:effectLst/>
                <a:uLnTx/>
                <a:uFillTx/>
                <a:latin typeface="IBM Plex Sans" charset="0"/>
              </a:rPr>
              <a:pPr marL="0" marR="0" lvl="0" indent="0" algn="r" defTabSz="1372378"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srgbClr val="FFFFFF"/>
              </a:solidFill>
              <a:effectLst/>
              <a:uLnTx/>
              <a:uFillTx/>
              <a:latin typeface="IBM Plex Sans" charset="0"/>
            </a:endParaRPr>
          </a:p>
        </p:txBody>
      </p:sp>
    </p:spTree>
    <p:extLst>
      <p:ext uri="{BB962C8B-B14F-4D97-AF65-F5344CB8AC3E}">
        <p14:creationId xmlns:p14="http://schemas.microsoft.com/office/powerpoint/2010/main" val="33400796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8D02FFD-07D4-5C4F-BD77-921008177348}" type="slidenum">
              <a:rPr lang="en-US" smtClean="0"/>
              <a:t>3</a:t>
            </a:fld>
            <a:endParaRPr lang="en-US"/>
          </a:p>
        </p:txBody>
      </p:sp>
    </p:spTree>
    <p:extLst>
      <p:ext uri="{BB962C8B-B14F-4D97-AF65-F5344CB8AC3E}">
        <p14:creationId xmlns:p14="http://schemas.microsoft.com/office/powerpoint/2010/main" val="20809075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1372378" rtl="0" eaLnBrk="1" fontAlgn="auto" latinLnBrk="0" hangingPunct="1">
              <a:lnSpc>
                <a:spcPct val="100000"/>
              </a:lnSpc>
              <a:spcBef>
                <a:spcPts val="0"/>
              </a:spcBef>
              <a:spcAft>
                <a:spcPts val="0"/>
              </a:spcAft>
              <a:buClrTx/>
              <a:buSzTx/>
              <a:buFontTx/>
              <a:buNone/>
              <a:tabLst/>
              <a:defRPr/>
            </a:pPr>
            <a:fld id="{6E2E38B8-B0B4-AD41-AC6E-B781F46A9FD3}" type="slidenum">
              <a:rPr kumimoji="0" lang="en-US" sz="1200" b="0" i="0" u="none" strike="noStrike" kern="1200" cap="none" spc="0" normalizeH="0" baseline="0" noProof="0" smtClean="0">
                <a:ln>
                  <a:noFill/>
                </a:ln>
                <a:solidFill>
                  <a:srgbClr val="FFFFFF"/>
                </a:solidFill>
                <a:effectLst/>
                <a:uLnTx/>
                <a:uFillTx/>
                <a:latin typeface="IBM Plex Sans" charset="0"/>
              </a:rPr>
              <a:pPr marL="0" marR="0" lvl="0" indent="0" algn="r" defTabSz="1372378"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srgbClr val="FFFFFF"/>
              </a:solidFill>
              <a:effectLst/>
              <a:uLnTx/>
              <a:uFillTx/>
              <a:latin typeface="IBM Plex Sans" charset="0"/>
            </a:endParaRPr>
          </a:p>
        </p:txBody>
      </p:sp>
    </p:spTree>
    <p:extLst>
      <p:ext uri="{BB962C8B-B14F-4D97-AF65-F5344CB8AC3E}">
        <p14:creationId xmlns:p14="http://schemas.microsoft.com/office/powerpoint/2010/main" val="5500532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342892">
              <a:tabLst>
                <a:tab pos="2955057" algn="dec"/>
              </a:tabLst>
              <a:defRPr/>
            </a:pPr>
            <a:endParaRPr lang="en-US" sz="900" dirty="0">
              <a:solidFill>
                <a:schemeClr val="bg2"/>
              </a:solidFill>
              <a:latin typeface="IBM Plex Sans"/>
            </a:endParaRPr>
          </a:p>
        </p:txBody>
      </p:sp>
      <p:sp>
        <p:nvSpPr>
          <p:cNvPr id="4" name="Slide Number Placeholder 3"/>
          <p:cNvSpPr>
            <a:spLocks noGrp="1"/>
          </p:cNvSpPr>
          <p:nvPr>
            <p:ph type="sldNum" sz="quarter" idx="5"/>
          </p:nvPr>
        </p:nvSpPr>
        <p:spPr/>
        <p:txBody>
          <a:bodyPr/>
          <a:lstStyle/>
          <a:p>
            <a:fld id="{18D02FFD-07D4-5C4F-BD77-921008177348}" type="slidenum">
              <a:rPr lang="en-US" smtClean="0"/>
              <a:t>5</a:t>
            </a:fld>
            <a:endParaRPr lang="en-US"/>
          </a:p>
        </p:txBody>
      </p:sp>
    </p:spTree>
    <p:extLst>
      <p:ext uri="{BB962C8B-B14F-4D97-AF65-F5344CB8AC3E}">
        <p14:creationId xmlns:p14="http://schemas.microsoft.com/office/powerpoint/2010/main" val="37034118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342892">
              <a:tabLst>
                <a:tab pos="2955057" algn="dec"/>
              </a:tabLst>
              <a:defRPr/>
            </a:pPr>
            <a:endParaRPr lang="en-US" sz="900" dirty="0">
              <a:solidFill>
                <a:schemeClr val="bg2"/>
              </a:solidFill>
              <a:latin typeface="IBM Plex Sans"/>
            </a:endParaRPr>
          </a:p>
        </p:txBody>
      </p:sp>
      <p:sp>
        <p:nvSpPr>
          <p:cNvPr id="4" name="Slide Number Placeholder 3"/>
          <p:cNvSpPr>
            <a:spLocks noGrp="1"/>
          </p:cNvSpPr>
          <p:nvPr>
            <p:ph type="sldNum" sz="quarter" idx="5"/>
          </p:nvPr>
        </p:nvSpPr>
        <p:spPr/>
        <p:txBody>
          <a:bodyPr/>
          <a:lstStyle/>
          <a:p>
            <a:fld id="{18D02FFD-07D4-5C4F-BD77-921008177348}" type="slidenum">
              <a:rPr lang="en-US" smtClean="0"/>
              <a:t>6</a:t>
            </a:fld>
            <a:endParaRPr lang="en-US"/>
          </a:p>
        </p:txBody>
      </p:sp>
    </p:spTree>
    <p:extLst>
      <p:ext uri="{BB962C8B-B14F-4D97-AF65-F5344CB8AC3E}">
        <p14:creationId xmlns:p14="http://schemas.microsoft.com/office/powerpoint/2010/main" val="39682482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342892">
              <a:tabLst>
                <a:tab pos="2955057" algn="dec"/>
              </a:tabLst>
              <a:defRPr/>
            </a:pPr>
            <a:endParaRPr lang="en-US" sz="900" dirty="0">
              <a:solidFill>
                <a:schemeClr val="bg2"/>
              </a:solidFill>
              <a:latin typeface="IBM Plex Sans"/>
            </a:endParaRPr>
          </a:p>
        </p:txBody>
      </p:sp>
      <p:sp>
        <p:nvSpPr>
          <p:cNvPr id="4" name="Slide Number Placeholder 3"/>
          <p:cNvSpPr>
            <a:spLocks noGrp="1"/>
          </p:cNvSpPr>
          <p:nvPr>
            <p:ph type="sldNum" sz="quarter" idx="5"/>
          </p:nvPr>
        </p:nvSpPr>
        <p:spPr/>
        <p:txBody>
          <a:bodyPr/>
          <a:lstStyle/>
          <a:p>
            <a:fld id="{18D02FFD-07D4-5C4F-BD77-921008177348}" type="slidenum">
              <a:rPr lang="en-US" smtClean="0"/>
              <a:t>7</a:t>
            </a:fld>
            <a:endParaRPr lang="en-US"/>
          </a:p>
        </p:txBody>
      </p:sp>
    </p:spTree>
    <p:extLst>
      <p:ext uri="{BB962C8B-B14F-4D97-AF65-F5344CB8AC3E}">
        <p14:creationId xmlns:p14="http://schemas.microsoft.com/office/powerpoint/2010/main" val="12218090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342892">
              <a:tabLst>
                <a:tab pos="2955057" algn="dec"/>
              </a:tabLst>
              <a:defRPr/>
            </a:pPr>
            <a:endParaRPr lang="en-US" sz="900" dirty="0">
              <a:solidFill>
                <a:schemeClr val="bg2"/>
              </a:solidFill>
              <a:latin typeface="IBM Plex Sans"/>
            </a:endParaRPr>
          </a:p>
        </p:txBody>
      </p:sp>
      <p:sp>
        <p:nvSpPr>
          <p:cNvPr id="4" name="Slide Number Placeholder 3"/>
          <p:cNvSpPr>
            <a:spLocks noGrp="1"/>
          </p:cNvSpPr>
          <p:nvPr>
            <p:ph type="sldNum" sz="quarter" idx="5"/>
          </p:nvPr>
        </p:nvSpPr>
        <p:spPr/>
        <p:txBody>
          <a:bodyPr/>
          <a:lstStyle/>
          <a:p>
            <a:fld id="{18D02FFD-07D4-5C4F-BD77-921008177348}" type="slidenum">
              <a:rPr lang="en-US" smtClean="0"/>
              <a:t>8</a:t>
            </a:fld>
            <a:endParaRPr lang="en-US"/>
          </a:p>
        </p:txBody>
      </p:sp>
    </p:spTree>
    <p:extLst>
      <p:ext uri="{BB962C8B-B14F-4D97-AF65-F5344CB8AC3E}">
        <p14:creationId xmlns:p14="http://schemas.microsoft.com/office/powerpoint/2010/main" val="2840318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Natural Language Processing (NLP) is a branch of artificial intelligence concerned with understanding natural language </a:t>
            </a:r>
          </a:p>
          <a:p>
            <a:endParaRPr lang="en-US" dirty="0"/>
          </a:p>
          <a:p>
            <a:r>
              <a:rPr lang="en-US" dirty="0"/>
              <a:t>Technology can do this in a number of ways, just some on which are listed on the slide</a:t>
            </a:r>
          </a:p>
          <a:p>
            <a:pPr marL="0" marR="0" lvl="0" indent="0" algn="l" defTabSz="685800" rtl="0" eaLnBrk="1" fontAlgn="auto" latinLnBrk="0" hangingPunct="1">
              <a:lnSpc>
                <a:spcPct val="100000"/>
              </a:lnSpc>
              <a:spcBef>
                <a:spcPts val="0"/>
              </a:spcBef>
              <a:spcAft>
                <a:spcPts val="0"/>
              </a:spcAft>
              <a:buClrTx/>
              <a:buSzTx/>
              <a:buFontTx/>
              <a:buNone/>
              <a:tabLst/>
              <a:defRPr/>
            </a:pPr>
            <a:r>
              <a:rPr lang="en-US" dirty="0"/>
              <a:t>Multiple Choice -  The model correct selects an answer given multiple options. Guessing the next caption in a video. </a:t>
            </a:r>
          </a:p>
          <a:p>
            <a:r>
              <a:rPr lang="en-US" dirty="0"/>
              <a:t>Next Sentence Prediction - Given two sentences, a mode predicts whether the second came after the first “But the film is a saddening bore. Because I wrote it ten times or more” -&gt; yes</a:t>
            </a:r>
          </a:p>
          <a:p>
            <a:r>
              <a:rPr lang="en-US" dirty="0"/>
              <a:t>Sequence Classification - The model assigns a sequence of text to a particular category. Sentiment analysis</a:t>
            </a:r>
          </a:p>
          <a:p>
            <a:r>
              <a:rPr lang="en-US" dirty="0"/>
              <a:t>Token Classification - Each word (token) is a sequence is classified against a list of options. Part-of-speech tagger</a:t>
            </a:r>
          </a:p>
          <a:p>
            <a:r>
              <a:rPr lang="en-US" dirty="0"/>
              <a:t>Question Answering - Given a paragraph of text, provide an answer to a question illustrating reading comprehension of the paragraph.</a:t>
            </a:r>
          </a:p>
          <a:p>
            <a:r>
              <a:rPr lang="en-US" dirty="0"/>
              <a:t>Text Generation - Given a sequence of text, a model prediction the next sequence(s) Google Search</a:t>
            </a:r>
          </a:p>
          <a:p>
            <a:endParaRPr lang="en-US" dirty="0"/>
          </a:p>
        </p:txBody>
      </p:sp>
      <p:sp>
        <p:nvSpPr>
          <p:cNvPr id="4" name="Slide Number Placeholder 3"/>
          <p:cNvSpPr>
            <a:spLocks noGrp="1"/>
          </p:cNvSpPr>
          <p:nvPr>
            <p:ph type="sldNum" sz="quarter" idx="10"/>
          </p:nvPr>
        </p:nvSpPr>
        <p:spPr/>
        <p:txBody>
          <a:bodyPr/>
          <a:lstStyle/>
          <a:p>
            <a:pPr marL="0" marR="0" lvl="0" indent="0" algn="r" defTabSz="1372378" rtl="0" eaLnBrk="1" fontAlgn="auto" latinLnBrk="0" hangingPunct="1">
              <a:lnSpc>
                <a:spcPct val="100000"/>
              </a:lnSpc>
              <a:spcBef>
                <a:spcPts val="0"/>
              </a:spcBef>
              <a:spcAft>
                <a:spcPts val="0"/>
              </a:spcAft>
              <a:buClrTx/>
              <a:buSzTx/>
              <a:buFontTx/>
              <a:buNone/>
              <a:tabLst/>
              <a:defRPr/>
            </a:pPr>
            <a:fld id="{6E2E38B8-B0B4-AD41-AC6E-B781F46A9FD3}" type="slidenum">
              <a:rPr kumimoji="0" lang="en-US" sz="1200" b="0" i="0" u="none" strike="noStrike" kern="1200" cap="none" spc="0" normalizeH="0" baseline="0" noProof="0" smtClean="0">
                <a:ln>
                  <a:noFill/>
                </a:ln>
                <a:solidFill>
                  <a:srgbClr val="FFFFFF"/>
                </a:solidFill>
                <a:effectLst/>
                <a:uLnTx/>
                <a:uFillTx/>
                <a:latin typeface="IBM Plex Sans" charset="0"/>
              </a:rPr>
              <a:pPr marL="0" marR="0" lvl="0" indent="0" algn="r" defTabSz="1372378"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srgbClr val="FFFFFF"/>
              </a:solidFill>
              <a:effectLst/>
              <a:uLnTx/>
              <a:uFillTx/>
              <a:latin typeface="IBM Plex Sans" charset="0"/>
            </a:endParaRPr>
          </a:p>
        </p:txBody>
      </p:sp>
    </p:spTree>
    <p:extLst>
      <p:ext uri="{BB962C8B-B14F-4D97-AF65-F5344CB8AC3E}">
        <p14:creationId xmlns:p14="http://schemas.microsoft.com/office/powerpoint/2010/main" val="303796022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4.xml"/><Relationship Id="rId5" Type="http://schemas.openxmlformats.org/officeDocument/2006/relationships/image" Target="../media/image6.png"/><Relationship Id="rId4" Type="http://schemas.openxmlformats.org/officeDocument/2006/relationships/image" Target="../media/image5.png"/></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3.xml"/><Relationship Id="rId4" Type="http://schemas.openxmlformats.org/officeDocument/2006/relationships/image" Target="../media/image6.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4828032"/>
            <a:ext cx="6400800" cy="137160"/>
          </a:xfrm>
        </p:spPr>
        <p:txBody>
          <a:bodyPr/>
          <a:lstStyle>
            <a:lvl1pPr>
              <a:defRPr>
                <a:solidFill>
                  <a:schemeClr val="bg2"/>
                </a:solidFill>
              </a:defRPr>
            </a:lvl1pPr>
          </a:lstStyle>
          <a:p>
            <a:r>
              <a:rPr lang="en-US"/>
              <a:t>IBM Data &amp; AI / October 15, 2019 / © 2019 IBM Corporation</a:t>
            </a:r>
          </a:p>
        </p:txBody>
      </p:sp>
      <p:sp>
        <p:nvSpPr>
          <p:cNvPr id="4" name="Title 3"/>
          <p:cNvSpPr>
            <a:spLocks noGrp="1"/>
          </p:cNvSpPr>
          <p:nvPr>
            <p:ph type="title"/>
          </p:nvPr>
        </p:nvSpPr>
        <p:spPr>
          <a:xfrm>
            <a:off x="228599" y="203781"/>
            <a:ext cx="4114801" cy="4479344"/>
          </a:xfrm>
        </p:spPr>
        <p:txBody>
          <a:bodyPr/>
          <a:lstStyle>
            <a:lvl1pPr>
              <a:lnSpc>
                <a:spcPct val="90000"/>
              </a:lnSpc>
              <a:defRPr sz="2400" b="0">
                <a:solidFill>
                  <a:schemeClr val="bg2"/>
                </a:solidFill>
              </a:defRPr>
            </a:lvl1pPr>
          </a:lstStyle>
          <a:p>
            <a:r>
              <a:rPr lang="en-US"/>
              <a:t>Click to edit Master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8393811" y="241300"/>
            <a:ext cx="521589" cy="211455"/>
          </a:xfrm>
          <a:prstGeom prst="rect">
            <a:avLst/>
          </a:prstGeom>
        </p:spPr>
      </p:pic>
      <p:pic>
        <p:nvPicPr>
          <p:cNvPr id="7" name="Picture 6"/>
          <p:cNvPicPr>
            <a:picLocks noChangeAspect="1"/>
          </p:cNvPicPr>
          <p:nvPr userDrawn="1"/>
        </p:nvPicPr>
        <p:blipFill rotWithShape="1">
          <a:blip r:embed="rId3">
            <a:extLst>
              <a:ext uri="{28A0092B-C50C-407E-A947-70E740481C1C}">
                <a14:useLocalDpi xmlns:a14="http://schemas.microsoft.com/office/drawing/2010/main" val="0"/>
              </a:ext>
            </a:extLst>
          </a:blip>
          <a:srcRect l="15132" t="30197" r="15583" b="32340"/>
          <a:stretch/>
        </p:blipFill>
        <p:spPr>
          <a:xfrm>
            <a:off x="7410747" y="4604932"/>
            <a:ext cx="1574103" cy="398967"/>
          </a:xfrm>
          <a:prstGeom prst="rect">
            <a:avLst/>
          </a:prstGeom>
        </p:spPr>
      </p:pic>
      <p:pic>
        <p:nvPicPr>
          <p:cNvPr id="8" name="Picture 7"/>
          <p:cNvPicPr>
            <a:picLocks noChangeAspect="1"/>
          </p:cNvPicPr>
          <p:nvPr userDrawn="1"/>
        </p:nvPicPr>
        <p:blipFill rotWithShape="1">
          <a:blip r:embed="rId4">
            <a:extLst>
              <a:ext uri="{28A0092B-C50C-407E-A947-70E740481C1C}">
                <a14:useLocalDpi xmlns:a14="http://schemas.microsoft.com/office/drawing/2010/main" val="0"/>
              </a:ext>
            </a:extLst>
          </a:blip>
          <a:srcRect l="18001" t="20400" r="17675" b="20719"/>
          <a:stretch/>
        </p:blipFill>
        <p:spPr>
          <a:xfrm>
            <a:off x="4467224" y="405272"/>
            <a:ext cx="4297421" cy="3687650"/>
          </a:xfrm>
          <a:prstGeom prst="rect">
            <a:avLst/>
          </a:prstGeom>
        </p:spPr>
      </p:pic>
    </p:spTree>
    <p:extLst>
      <p:ext uri="{BB962C8B-B14F-4D97-AF65-F5344CB8AC3E}">
        <p14:creationId xmlns:p14="http://schemas.microsoft.com/office/powerpoint/2010/main" val="18277796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Data &amp; AI / October 15, 2019 / © 2019 IBM Corporation</a:t>
            </a:r>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0"/>
            <a:ext cx="4114800" cy="358965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07985690"/>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Data &amp; AI / October 15, 2019 / © 2019 IBM Corporation</a:t>
            </a:r>
            <a:endParaRPr lang="en-US"/>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103830182"/>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Data &amp; AI / October 15, 2019 / © 2019 IBM Corporation</a:t>
            </a:r>
            <a:endParaRPr lang="en-US"/>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4700392" y="1090961"/>
            <a:ext cx="4215008" cy="3456432"/>
          </a:xfrm>
        </p:spPr>
        <p:txBody>
          <a:bodyPr/>
          <a:lstStyle>
            <a:lvl1pPr marL="117475" indent="-117475">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17147510"/>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Data &amp; AI / October 15, 2019 / © 2019 IBM Corporation</a:t>
            </a:r>
            <a:endParaRPr lang="en-US"/>
          </a:p>
        </p:txBody>
      </p:sp>
      <p:sp>
        <p:nvSpPr>
          <p:cNvPr id="6" name="Text Placeholder 5"/>
          <p:cNvSpPr>
            <a:spLocks noGrp="1"/>
          </p:cNvSpPr>
          <p:nvPr>
            <p:ph type="body" sz="quarter" idx="12"/>
          </p:nvPr>
        </p:nvSpPr>
        <p:spPr>
          <a:xfrm>
            <a:off x="228600" y="192024"/>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5"/>
            <a:ext cx="6400800" cy="4597400"/>
          </a:xfrm>
        </p:spPr>
        <p:txBody>
          <a:bodyPr/>
          <a:lstStyle/>
          <a:p>
            <a:r>
              <a:rPr lang="en-US"/>
              <a:t>Click icon to add table</a:t>
            </a:r>
          </a:p>
        </p:txBody>
      </p:sp>
    </p:spTree>
    <p:extLst>
      <p:ext uri="{BB962C8B-B14F-4D97-AF65-F5344CB8AC3E}">
        <p14:creationId xmlns:p14="http://schemas.microsoft.com/office/powerpoint/2010/main" val="1036767294"/>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Data &amp; AI / October 15, 2019 / © 2019 IBM Corporation</a:t>
            </a:r>
            <a:endParaRPr lang="en-US"/>
          </a:p>
        </p:txBody>
      </p:sp>
    </p:spTree>
    <p:extLst>
      <p:ext uri="{BB962C8B-B14F-4D97-AF65-F5344CB8AC3E}">
        <p14:creationId xmlns:p14="http://schemas.microsoft.com/office/powerpoint/2010/main" val="265598500"/>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297103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Data &amp; AI / October 15, 2019 / © 2019 IBM Corporation</a:t>
            </a:r>
            <a:endParaRPr lang="en-US"/>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175" algn="dec"/>
              </a:tabLst>
              <a:defRPr sz="1100"/>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p:txBody>
      </p:sp>
    </p:spTree>
    <p:extLst>
      <p:ext uri="{BB962C8B-B14F-4D97-AF65-F5344CB8AC3E}">
        <p14:creationId xmlns:p14="http://schemas.microsoft.com/office/powerpoint/2010/main" val="1754658403"/>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Data &amp; AI / October 15, 2019 / © 2019 IBM Corporation</a:t>
            </a:r>
            <a:endParaRPr lang="en-US"/>
          </a:p>
        </p:txBody>
      </p:sp>
      <p:pic>
        <p:nvPicPr>
          <p:cNvPr id="5" name="Picture 4" descr="ibm_gry.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25953" y="2186150"/>
            <a:ext cx="1297608" cy="526097"/>
          </a:xfrm>
          <a:prstGeom prst="rect">
            <a:avLst/>
          </a:prstGeom>
        </p:spPr>
      </p:pic>
    </p:spTree>
    <p:extLst>
      <p:ext uri="{BB962C8B-B14F-4D97-AF65-F5344CB8AC3E}">
        <p14:creationId xmlns:p14="http://schemas.microsoft.com/office/powerpoint/2010/main" val="358667420"/>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Title (above) + content (1-column)">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2" y="1095310"/>
            <a:ext cx="8541385" cy="3241992"/>
          </a:xfrm>
          <a:prstGeom prst="rect">
            <a:avLst/>
          </a:prstGeom>
        </p:spPr>
        <p:txBody>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4" name="Date Placeholder 3"/>
          <p:cNvSpPr>
            <a:spLocks noGrp="1"/>
          </p:cNvSpPr>
          <p:nvPr>
            <p:ph type="dt" sz="half" idx="10"/>
          </p:nvPr>
        </p:nvSpPr>
        <p:spPr>
          <a:xfrm>
            <a:off x="1816100" y="4718304"/>
            <a:ext cx="914400" cy="201168"/>
          </a:xfrm>
          <a:prstGeom prst="rect">
            <a:avLst/>
          </a:prstGeom>
        </p:spPr>
        <p:txBody>
          <a:bodyPr/>
          <a:lstStyle/>
          <a:p>
            <a:fld id="{4182934D-EE5A-1A4D-ABB7-9A961766DE67}" type="datetime1">
              <a:rPr lang="en-US" noProof="0" smtClean="0"/>
              <a:t>5/11/20</a:t>
            </a:fld>
            <a:endParaRPr lang="en-US" noProof="0" dirty="0"/>
          </a:p>
        </p:txBody>
      </p:sp>
      <p:sp>
        <p:nvSpPr>
          <p:cNvPr id="5" name="Footer Placeholder 4"/>
          <p:cNvSpPr>
            <a:spLocks noGrp="1"/>
          </p:cNvSpPr>
          <p:nvPr>
            <p:ph type="ftr" sz="quarter" idx="11"/>
          </p:nvPr>
        </p:nvSpPr>
        <p:spPr>
          <a:xfrm>
            <a:off x="969265" y="4718304"/>
            <a:ext cx="846836" cy="201168"/>
          </a:xfrm>
          <a:prstGeom prst="rect">
            <a:avLst/>
          </a:prstGeom>
        </p:spPr>
        <p:txBody>
          <a:bodyPr/>
          <a:lstStyle/>
          <a:p>
            <a:r>
              <a:rPr lang="en-US" noProof="0"/>
              <a:t>IBM Data &amp; AI / October 15, 2019 / © 2019 IBM Corporation</a:t>
            </a:r>
            <a:endParaRPr lang="en-US" noProof="0" dirty="0"/>
          </a:p>
        </p:txBody>
      </p:sp>
      <p:sp>
        <p:nvSpPr>
          <p:cNvPr id="6" name="Slide Number Placeholder 5"/>
          <p:cNvSpPr>
            <a:spLocks noGrp="1"/>
          </p:cNvSpPr>
          <p:nvPr>
            <p:ph type="sldNum" sz="quarter" idx="12"/>
          </p:nvPr>
        </p:nvSpPr>
        <p:spPr>
          <a:xfrm>
            <a:off x="230188" y="4718304"/>
            <a:ext cx="457200" cy="201168"/>
          </a:xfrm>
          <a:prstGeom prst="rect">
            <a:avLst/>
          </a:prstGeom>
        </p:spPr>
        <p:txBody>
          <a:bodyPr/>
          <a:lstStyle/>
          <a:p>
            <a:fld id="{E4DBDE34-E9B5-E04F-B662-69720E4BCB53}" type="slidenum">
              <a:rPr lang="en-US" noProof="0" smtClean="0"/>
              <a:pPr/>
              <a:t>‹#›</a:t>
            </a:fld>
            <a:endParaRPr lang="en-US" noProof="0" dirty="0"/>
          </a:p>
        </p:txBody>
      </p:sp>
      <p:sp>
        <p:nvSpPr>
          <p:cNvPr id="7" name="Title 6"/>
          <p:cNvSpPr>
            <a:spLocks noGrp="1"/>
          </p:cNvSpPr>
          <p:nvPr>
            <p:ph type="title"/>
          </p:nvPr>
        </p:nvSpPr>
        <p:spPr>
          <a:xfrm>
            <a:off x="228602" y="173736"/>
            <a:ext cx="4474777" cy="914400"/>
          </a:xfrm>
          <a:prstGeom prst="rect">
            <a:avLst/>
          </a:prstGeom>
        </p:spPr>
        <p:txBody>
          <a:bodyPr/>
          <a:lstStyle/>
          <a:p>
            <a:r>
              <a:rPr lang="en-US" noProof="0"/>
              <a:t>Click to edit Master title style</a:t>
            </a:r>
          </a:p>
        </p:txBody>
      </p:sp>
    </p:spTree>
    <p:extLst>
      <p:ext uri="{BB962C8B-B14F-4D97-AF65-F5344CB8AC3E}">
        <p14:creationId xmlns:p14="http://schemas.microsoft.com/office/powerpoint/2010/main" val="2114755661"/>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3642" y="239064"/>
            <a:ext cx="8191500" cy="773113"/>
          </a:xfrm>
        </p:spPr>
        <p:txBody>
          <a:bodyPr/>
          <a:lstStyle>
            <a:lvl1pPr>
              <a:defRPr b="0"/>
            </a:lvl1pPr>
          </a:lstStyle>
          <a:p>
            <a:r>
              <a:rPr lang="en-US" dirty="0"/>
              <a:t>Click to edit Master title style</a:t>
            </a:r>
          </a:p>
        </p:txBody>
      </p:sp>
      <p:sp>
        <p:nvSpPr>
          <p:cNvPr id="3" name="Content Placeholder 2"/>
          <p:cNvSpPr>
            <a:spLocks noGrp="1"/>
          </p:cNvSpPr>
          <p:nvPr>
            <p:ph idx="1"/>
          </p:nvPr>
        </p:nvSpPr>
        <p:spPr>
          <a:xfrm>
            <a:off x="253642" y="1072515"/>
            <a:ext cx="8191500" cy="3373438"/>
          </a:xfrm>
        </p:spPr>
        <p:txBody>
          <a:bodyPr/>
          <a:lstStyle>
            <a:lvl1pPr marL="171450" indent="-171450">
              <a:buFont typeface="Wingdings" charset="2"/>
              <a:buChar char="§"/>
              <a:defRPr sz="18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50789041"/>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section, title, text, half-image">
  <p:cSld name="1_section, title, text, half-image">
    <p:spTree>
      <p:nvGrpSpPr>
        <p:cNvPr id="1" name="Shape 338"/>
        <p:cNvGrpSpPr/>
        <p:nvPr/>
      </p:nvGrpSpPr>
      <p:grpSpPr>
        <a:xfrm>
          <a:off x="0" y="0"/>
          <a:ext cx="0" cy="0"/>
          <a:chOff x="0" y="0"/>
          <a:chExt cx="0" cy="0"/>
        </a:xfrm>
      </p:grpSpPr>
      <p:sp>
        <p:nvSpPr>
          <p:cNvPr id="339" name="Google Shape;339;p60"/>
          <p:cNvSpPr>
            <a:spLocks noGrp="1"/>
          </p:cNvSpPr>
          <p:nvPr>
            <p:ph type="pic" idx="2"/>
          </p:nvPr>
        </p:nvSpPr>
        <p:spPr>
          <a:xfrm>
            <a:off x="4572000" y="0"/>
            <a:ext cx="4572000" cy="5143500"/>
          </a:xfrm>
          <a:prstGeom prst="rect">
            <a:avLst/>
          </a:prstGeom>
          <a:noFill/>
          <a:ln>
            <a:noFill/>
          </a:ln>
        </p:spPr>
        <p:txBody>
          <a:bodyPr spcFirstLastPara="1" wrap="square" lIns="0" tIns="0" rIns="0" bIns="0" anchor="t" anchorCtr="0">
            <a:noAutofit/>
          </a:bodyPr>
          <a:lstStyle>
            <a:lvl1pPr marR="0" lvl="0" algn="l" rtl="0">
              <a:lnSpc>
                <a:spcPct val="100000"/>
              </a:lnSpc>
              <a:spcBef>
                <a:spcPts val="1125"/>
              </a:spcBef>
              <a:spcAft>
                <a:spcPts val="0"/>
              </a:spcAft>
              <a:buClr>
                <a:schemeClr val="lt2"/>
              </a:buClr>
              <a:buSzPts val="1900"/>
              <a:buFont typeface="Arial"/>
              <a:buNone/>
              <a:defRPr sz="1425" b="0" i="0" u="none" strike="noStrike" cap="none">
                <a:solidFill>
                  <a:schemeClr val="lt2"/>
                </a:solidFill>
                <a:latin typeface="IBM Plex Sans"/>
                <a:ea typeface="IBM Plex Sans"/>
                <a:cs typeface="IBM Plex Sans"/>
                <a:sym typeface="IBM Plex Sans"/>
              </a:defRPr>
            </a:lvl1pPr>
            <a:lvl2pPr marR="0" lvl="1" algn="l" rtl="0">
              <a:lnSpc>
                <a:spcPct val="100000"/>
              </a:lnSpc>
              <a:spcBef>
                <a:spcPts val="1125"/>
              </a:spcBef>
              <a:spcAft>
                <a:spcPts val="0"/>
              </a:spcAft>
              <a:buClr>
                <a:schemeClr val="lt2"/>
              </a:buClr>
              <a:buSzPts val="1900"/>
              <a:buFont typeface="Arial"/>
              <a:buChar char="–"/>
              <a:defRPr sz="1425" b="0" i="0" u="none" strike="noStrike" cap="none">
                <a:solidFill>
                  <a:schemeClr val="lt2"/>
                </a:solidFill>
                <a:latin typeface="IBM Plex Sans"/>
                <a:ea typeface="IBM Plex Sans"/>
                <a:cs typeface="IBM Plex Sans"/>
                <a:sym typeface="IBM Plex Sans"/>
              </a:defRPr>
            </a:lvl2pPr>
            <a:lvl3pPr marR="0" lvl="2" algn="l" rtl="0">
              <a:lnSpc>
                <a:spcPct val="100000"/>
              </a:lnSpc>
              <a:spcBef>
                <a:spcPts val="1125"/>
              </a:spcBef>
              <a:spcAft>
                <a:spcPts val="0"/>
              </a:spcAft>
              <a:buClr>
                <a:schemeClr val="lt2"/>
              </a:buClr>
              <a:buSzPts val="1900"/>
              <a:buFont typeface="Arial"/>
              <a:buChar char="•"/>
              <a:defRPr sz="1425" b="0" i="0" u="none" strike="noStrike" cap="none">
                <a:solidFill>
                  <a:schemeClr val="lt2"/>
                </a:solidFill>
                <a:latin typeface="IBM Plex Sans"/>
                <a:ea typeface="IBM Plex Sans"/>
                <a:cs typeface="IBM Plex Sans"/>
                <a:sym typeface="IBM Plex Sans"/>
              </a:defRPr>
            </a:lvl3pPr>
            <a:lvl4pPr marR="0" lvl="3" algn="l" rtl="0">
              <a:lnSpc>
                <a:spcPct val="100000"/>
              </a:lnSpc>
              <a:spcBef>
                <a:spcPts val="1125"/>
              </a:spcBef>
              <a:spcAft>
                <a:spcPts val="0"/>
              </a:spcAft>
              <a:buClr>
                <a:schemeClr val="lt2"/>
              </a:buClr>
              <a:buSzPts val="1900"/>
              <a:buFont typeface="Arial"/>
              <a:buChar char="–"/>
              <a:defRPr sz="1425" b="0" i="0" u="none" strike="noStrike" cap="none">
                <a:solidFill>
                  <a:schemeClr val="lt2"/>
                </a:solidFill>
                <a:latin typeface="IBM Plex Sans"/>
                <a:ea typeface="IBM Plex Sans"/>
                <a:cs typeface="IBM Plex Sans"/>
                <a:sym typeface="IBM Plex Sans"/>
              </a:defRPr>
            </a:lvl4pPr>
            <a:lvl5pPr marR="0" lvl="4" algn="l" rtl="0">
              <a:lnSpc>
                <a:spcPct val="100000"/>
              </a:lnSpc>
              <a:spcBef>
                <a:spcPts val="1125"/>
              </a:spcBef>
              <a:spcAft>
                <a:spcPts val="0"/>
              </a:spcAft>
              <a:buClr>
                <a:schemeClr val="lt2"/>
              </a:buClr>
              <a:buSzPts val="1900"/>
              <a:buFont typeface="Arial"/>
              <a:buChar char="»"/>
              <a:defRPr sz="1425" b="0" i="0" u="none" strike="noStrike" cap="none">
                <a:solidFill>
                  <a:schemeClr val="lt2"/>
                </a:solidFill>
                <a:latin typeface="IBM Plex Sans"/>
                <a:ea typeface="IBM Plex Sans"/>
                <a:cs typeface="IBM Plex Sans"/>
                <a:sym typeface="IBM Plex Sans"/>
              </a:defRPr>
            </a:lvl5pPr>
            <a:lvl6pPr marR="0" lvl="5" algn="l" rtl="0">
              <a:spcBef>
                <a:spcPts val="375"/>
              </a:spcBef>
              <a:spcAft>
                <a:spcPts val="0"/>
              </a:spcAft>
              <a:buClr>
                <a:schemeClr val="dk1"/>
              </a:buClr>
              <a:buSzPts val="2700"/>
              <a:buFont typeface="Arial"/>
              <a:buChar char="•"/>
              <a:defRPr sz="2025" b="0" i="0" u="none" strike="noStrike" cap="none">
                <a:solidFill>
                  <a:schemeClr val="dk1"/>
                </a:solidFill>
                <a:latin typeface="IBM Plex Sans"/>
                <a:ea typeface="IBM Plex Sans"/>
                <a:cs typeface="IBM Plex Sans"/>
                <a:sym typeface="IBM Plex Sans"/>
              </a:defRPr>
            </a:lvl6pPr>
            <a:lvl7pPr marR="0" lvl="6" algn="l" rtl="0">
              <a:spcBef>
                <a:spcPts val="375"/>
              </a:spcBef>
              <a:spcAft>
                <a:spcPts val="0"/>
              </a:spcAft>
              <a:buClr>
                <a:schemeClr val="dk1"/>
              </a:buClr>
              <a:buSzPts val="2700"/>
              <a:buFont typeface="Arial"/>
              <a:buChar char="•"/>
              <a:defRPr sz="2025" b="0" i="0" u="none" strike="noStrike" cap="none">
                <a:solidFill>
                  <a:schemeClr val="dk1"/>
                </a:solidFill>
                <a:latin typeface="IBM Plex Sans"/>
                <a:ea typeface="IBM Plex Sans"/>
                <a:cs typeface="IBM Plex Sans"/>
                <a:sym typeface="IBM Plex Sans"/>
              </a:defRPr>
            </a:lvl7pPr>
            <a:lvl8pPr marR="0" lvl="7" algn="l" rtl="0">
              <a:spcBef>
                <a:spcPts val="375"/>
              </a:spcBef>
              <a:spcAft>
                <a:spcPts val="0"/>
              </a:spcAft>
              <a:buClr>
                <a:schemeClr val="dk1"/>
              </a:buClr>
              <a:buSzPts val="2700"/>
              <a:buFont typeface="Arial"/>
              <a:buChar char="•"/>
              <a:defRPr sz="2025" b="0" i="0" u="none" strike="noStrike" cap="none">
                <a:solidFill>
                  <a:schemeClr val="dk1"/>
                </a:solidFill>
                <a:latin typeface="IBM Plex Sans"/>
                <a:ea typeface="IBM Plex Sans"/>
                <a:cs typeface="IBM Plex Sans"/>
                <a:sym typeface="IBM Plex Sans"/>
              </a:defRPr>
            </a:lvl8pPr>
            <a:lvl9pPr marR="0" lvl="8" algn="l" rtl="0">
              <a:spcBef>
                <a:spcPts val="375"/>
              </a:spcBef>
              <a:spcAft>
                <a:spcPts val="0"/>
              </a:spcAft>
              <a:buClr>
                <a:schemeClr val="dk1"/>
              </a:buClr>
              <a:buSzPts val="2700"/>
              <a:buFont typeface="Arial"/>
              <a:buChar char="•"/>
              <a:defRPr sz="2025" b="0" i="0" u="none" strike="noStrike" cap="none">
                <a:solidFill>
                  <a:schemeClr val="dk1"/>
                </a:solidFill>
                <a:latin typeface="IBM Plex Sans"/>
                <a:ea typeface="IBM Plex Sans"/>
                <a:cs typeface="IBM Plex Sans"/>
                <a:sym typeface="IBM Plex Sans"/>
              </a:defRPr>
            </a:lvl9pPr>
          </a:lstStyle>
          <a:p>
            <a:endParaRPr/>
          </a:p>
        </p:txBody>
      </p:sp>
      <p:sp>
        <p:nvSpPr>
          <p:cNvPr id="340" name="Google Shape;340;p60"/>
          <p:cNvSpPr txBox="1">
            <a:spLocks noGrp="1"/>
          </p:cNvSpPr>
          <p:nvPr>
            <p:ph type="title"/>
          </p:nvPr>
        </p:nvSpPr>
        <p:spPr>
          <a:xfrm>
            <a:off x="228600" y="411480"/>
            <a:ext cx="4114800" cy="640125"/>
          </a:xfrm>
          <a:prstGeom prst="rect">
            <a:avLst/>
          </a:prstGeom>
          <a:noFill/>
          <a:ln>
            <a:noFill/>
          </a:ln>
        </p:spPr>
        <p:txBody>
          <a:bodyPr spcFirstLastPara="1" wrap="square" lIns="0" tIns="0" rIns="0" bIns="0" anchor="t" anchorCtr="0">
            <a:noAutofit/>
          </a:bodyPr>
          <a:lstStyle>
            <a:lvl1pPr lvl="0" algn="l" rtl="0">
              <a:lnSpc>
                <a:spcPct val="90000"/>
              </a:lnSpc>
              <a:spcBef>
                <a:spcPts val="0"/>
              </a:spcBef>
              <a:spcAft>
                <a:spcPts val="0"/>
              </a:spcAft>
              <a:buClr>
                <a:schemeClr val="lt2"/>
              </a:buClr>
              <a:buSzPts val="2400"/>
              <a:buNone/>
              <a:defRPr/>
            </a:lvl1pPr>
            <a:lvl2pPr lvl="1" rtl="0">
              <a:spcBef>
                <a:spcPts val="0"/>
              </a:spcBef>
              <a:spcAft>
                <a:spcPts val="0"/>
              </a:spcAft>
              <a:buSzPts val="1900"/>
              <a:buNone/>
              <a:defRPr/>
            </a:lvl2pPr>
            <a:lvl3pPr lvl="2" rtl="0">
              <a:spcBef>
                <a:spcPts val="0"/>
              </a:spcBef>
              <a:spcAft>
                <a:spcPts val="0"/>
              </a:spcAft>
              <a:buSzPts val="1900"/>
              <a:buNone/>
              <a:defRPr/>
            </a:lvl3pPr>
            <a:lvl4pPr lvl="3" rtl="0">
              <a:spcBef>
                <a:spcPts val="0"/>
              </a:spcBef>
              <a:spcAft>
                <a:spcPts val="0"/>
              </a:spcAft>
              <a:buSzPts val="1900"/>
              <a:buNone/>
              <a:defRPr/>
            </a:lvl4pPr>
            <a:lvl5pPr lvl="4" rtl="0">
              <a:spcBef>
                <a:spcPts val="0"/>
              </a:spcBef>
              <a:spcAft>
                <a:spcPts val="0"/>
              </a:spcAft>
              <a:buSzPts val="1900"/>
              <a:buNone/>
              <a:defRPr/>
            </a:lvl5pPr>
            <a:lvl6pPr lvl="5" rtl="0">
              <a:spcBef>
                <a:spcPts val="0"/>
              </a:spcBef>
              <a:spcAft>
                <a:spcPts val="0"/>
              </a:spcAft>
              <a:buSzPts val="1900"/>
              <a:buNone/>
              <a:defRPr/>
            </a:lvl6pPr>
            <a:lvl7pPr lvl="6" rtl="0">
              <a:spcBef>
                <a:spcPts val="0"/>
              </a:spcBef>
              <a:spcAft>
                <a:spcPts val="0"/>
              </a:spcAft>
              <a:buSzPts val="1900"/>
              <a:buNone/>
              <a:defRPr/>
            </a:lvl7pPr>
            <a:lvl8pPr lvl="7" rtl="0">
              <a:spcBef>
                <a:spcPts val="0"/>
              </a:spcBef>
              <a:spcAft>
                <a:spcPts val="0"/>
              </a:spcAft>
              <a:buSzPts val="1900"/>
              <a:buNone/>
              <a:defRPr/>
            </a:lvl8pPr>
            <a:lvl9pPr lvl="8" rtl="0">
              <a:spcBef>
                <a:spcPts val="0"/>
              </a:spcBef>
              <a:spcAft>
                <a:spcPts val="0"/>
              </a:spcAft>
              <a:buSzPts val="1900"/>
              <a:buNone/>
              <a:defRPr/>
            </a:lvl9pPr>
          </a:lstStyle>
          <a:p>
            <a:endParaRPr/>
          </a:p>
        </p:txBody>
      </p:sp>
      <p:sp>
        <p:nvSpPr>
          <p:cNvPr id="341" name="Google Shape;341;p60"/>
          <p:cNvSpPr txBox="1">
            <a:spLocks noGrp="1"/>
          </p:cNvSpPr>
          <p:nvPr>
            <p:ph type="sldNum" idx="12"/>
          </p:nvPr>
        </p:nvSpPr>
        <p:spPr>
          <a:xfrm>
            <a:off x="6858000" y="4826480"/>
            <a:ext cx="2057400" cy="137025"/>
          </a:xfrm>
          <a:prstGeom prst="rect">
            <a:avLst/>
          </a:prstGeom>
          <a:noFill/>
          <a:ln>
            <a:noFill/>
          </a:ln>
        </p:spPr>
        <p:txBody>
          <a:bodyPr spcFirstLastPara="1" wrap="square" lIns="0" tIns="0" rIns="0" bIns="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fld id="{00000000-1234-1234-1234-123412341234}" type="slidenum">
              <a:rPr lang="en-US" smtClean="0"/>
              <a:pPr/>
              <a:t>‹#›</a:t>
            </a:fld>
            <a:endParaRPr lang="en-US"/>
          </a:p>
        </p:txBody>
      </p:sp>
      <p:sp>
        <p:nvSpPr>
          <p:cNvPr id="342" name="Google Shape;342;p60"/>
          <p:cNvSpPr txBox="1">
            <a:spLocks noGrp="1"/>
          </p:cNvSpPr>
          <p:nvPr>
            <p:ph type="ftr" idx="11"/>
          </p:nvPr>
        </p:nvSpPr>
        <p:spPr>
          <a:xfrm>
            <a:off x="228600" y="4826480"/>
            <a:ext cx="6400800" cy="137025"/>
          </a:xfrm>
          <a:prstGeom prst="rect">
            <a:avLst/>
          </a:prstGeom>
          <a:noFill/>
          <a:ln>
            <a:noFill/>
          </a:ln>
        </p:spPr>
        <p:txBody>
          <a:bodyPr spcFirstLastPara="1" wrap="square" lIns="0" tIns="0" rIns="0" bIns="0" anchor="ctr" anchorCtr="0">
            <a:noAutofit/>
          </a:bodyPr>
          <a:lstStyle>
            <a:lvl1pPr lvl="0" algn="l" rtl="0">
              <a:spcBef>
                <a:spcPts val="0"/>
              </a:spcBef>
              <a:spcAft>
                <a:spcPts val="0"/>
              </a:spcAft>
              <a:buSzPts val="1900"/>
              <a:buNone/>
              <a:defRPr/>
            </a:lvl1pPr>
            <a:lvl2pPr lvl="1" algn="l" rtl="0">
              <a:spcBef>
                <a:spcPts val="0"/>
              </a:spcBef>
              <a:spcAft>
                <a:spcPts val="0"/>
              </a:spcAft>
              <a:buSzPts val="1900"/>
              <a:buNone/>
              <a:defRPr/>
            </a:lvl2pPr>
            <a:lvl3pPr lvl="2" algn="l" rtl="0">
              <a:spcBef>
                <a:spcPts val="0"/>
              </a:spcBef>
              <a:spcAft>
                <a:spcPts val="0"/>
              </a:spcAft>
              <a:buSzPts val="1900"/>
              <a:buNone/>
              <a:defRPr/>
            </a:lvl3pPr>
            <a:lvl4pPr lvl="3" algn="l" rtl="0">
              <a:spcBef>
                <a:spcPts val="0"/>
              </a:spcBef>
              <a:spcAft>
                <a:spcPts val="0"/>
              </a:spcAft>
              <a:buSzPts val="1900"/>
              <a:buNone/>
              <a:defRPr/>
            </a:lvl4pPr>
            <a:lvl5pPr lvl="4" algn="l" rtl="0">
              <a:spcBef>
                <a:spcPts val="0"/>
              </a:spcBef>
              <a:spcAft>
                <a:spcPts val="0"/>
              </a:spcAft>
              <a:buSzPts val="1900"/>
              <a:buNone/>
              <a:defRPr/>
            </a:lvl5pPr>
            <a:lvl6pPr lvl="5" algn="l" rtl="0">
              <a:spcBef>
                <a:spcPts val="0"/>
              </a:spcBef>
              <a:spcAft>
                <a:spcPts val="0"/>
              </a:spcAft>
              <a:buSzPts val="1900"/>
              <a:buNone/>
              <a:defRPr/>
            </a:lvl6pPr>
            <a:lvl7pPr lvl="6" algn="l" rtl="0">
              <a:spcBef>
                <a:spcPts val="0"/>
              </a:spcBef>
              <a:spcAft>
                <a:spcPts val="0"/>
              </a:spcAft>
              <a:buSzPts val="1900"/>
              <a:buNone/>
              <a:defRPr/>
            </a:lvl7pPr>
            <a:lvl8pPr lvl="7" algn="l" rtl="0">
              <a:spcBef>
                <a:spcPts val="0"/>
              </a:spcBef>
              <a:spcAft>
                <a:spcPts val="0"/>
              </a:spcAft>
              <a:buSzPts val="1900"/>
              <a:buNone/>
              <a:defRPr/>
            </a:lvl8pPr>
            <a:lvl9pPr lvl="8" algn="l" rtl="0">
              <a:spcBef>
                <a:spcPts val="0"/>
              </a:spcBef>
              <a:spcAft>
                <a:spcPts val="0"/>
              </a:spcAft>
              <a:buSzPts val="1900"/>
              <a:buNone/>
              <a:defRPr/>
            </a:lvl9pPr>
          </a:lstStyle>
          <a:p>
            <a:r>
              <a:rPr lang="en-US"/>
              <a:t>IBM Data &amp; AI / October 15, 2019 / © 2019 IBM Corporation</a:t>
            </a:r>
            <a:endParaRPr/>
          </a:p>
        </p:txBody>
      </p:sp>
      <p:sp>
        <p:nvSpPr>
          <p:cNvPr id="343" name="Google Shape;343;p60"/>
          <p:cNvSpPr txBox="1">
            <a:spLocks noGrp="1"/>
          </p:cNvSpPr>
          <p:nvPr>
            <p:ph type="body" idx="1"/>
          </p:nvPr>
        </p:nvSpPr>
        <p:spPr>
          <a:xfrm>
            <a:off x="228600" y="201168"/>
            <a:ext cx="4114800" cy="299925"/>
          </a:xfrm>
          <a:prstGeom prst="rect">
            <a:avLst/>
          </a:prstGeom>
          <a:noFill/>
          <a:ln>
            <a:noFill/>
          </a:ln>
        </p:spPr>
        <p:txBody>
          <a:bodyPr spcFirstLastPara="1" wrap="square" lIns="0" tIns="0" rIns="0" bIns="0" anchor="t" anchorCtr="0">
            <a:noAutofit/>
          </a:bodyPr>
          <a:lstStyle>
            <a:lvl1pPr marL="342900" lvl="0" indent="-171450" algn="l" rtl="0">
              <a:lnSpc>
                <a:spcPct val="100000"/>
              </a:lnSpc>
              <a:spcBef>
                <a:spcPts val="1125"/>
              </a:spcBef>
              <a:spcAft>
                <a:spcPts val="0"/>
              </a:spcAft>
              <a:buClr>
                <a:schemeClr val="lt2"/>
              </a:buClr>
              <a:buSzPts val="1500"/>
              <a:buNone/>
              <a:defRPr sz="1125"/>
            </a:lvl1pPr>
            <a:lvl2pPr marL="685800" lvl="1" indent="-285750" algn="l" rtl="0">
              <a:lnSpc>
                <a:spcPct val="100000"/>
              </a:lnSpc>
              <a:spcBef>
                <a:spcPts val="1125"/>
              </a:spcBef>
              <a:spcAft>
                <a:spcPts val="0"/>
              </a:spcAft>
              <a:buClr>
                <a:schemeClr val="lt2"/>
              </a:buClr>
              <a:buSzPts val="2400"/>
              <a:buChar char="–"/>
              <a:defRPr/>
            </a:lvl2pPr>
            <a:lvl3pPr marL="1028700" lvl="2" indent="-285750" algn="l" rtl="0">
              <a:lnSpc>
                <a:spcPct val="100000"/>
              </a:lnSpc>
              <a:spcBef>
                <a:spcPts val="1125"/>
              </a:spcBef>
              <a:spcAft>
                <a:spcPts val="0"/>
              </a:spcAft>
              <a:buClr>
                <a:schemeClr val="lt2"/>
              </a:buClr>
              <a:buSzPts val="2400"/>
              <a:buChar char="•"/>
              <a:defRPr/>
            </a:lvl3pPr>
            <a:lvl4pPr marL="1371600" lvl="3" indent="-285750" algn="l" rtl="0">
              <a:lnSpc>
                <a:spcPct val="100000"/>
              </a:lnSpc>
              <a:spcBef>
                <a:spcPts val="1125"/>
              </a:spcBef>
              <a:spcAft>
                <a:spcPts val="0"/>
              </a:spcAft>
              <a:buClr>
                <a:schemeClr val="lt2"/>
              </a:buClr>
              <a:buSzPts val="2400"/>
              <a:buChar char="–"/>
              <a:defRPr/>
            </a:lvl4pPr>
            <a:lvl5pPr marL="1714500" lvl="4" indent="-285750" algn="l" rtl="0">
              <a:lnSpc>
                <a:spcPct val="100000"/>
              </a:lnSpc>
              <a:spcBef>
                <a:spcPts val="1125"/>
              </a:spcBef>
              <a:spcAft>
                <a:spcPts val="0"/>
              </a:spcAft>
              <a:buClr>
                <a:schemeClr val="lt2"/>
              </a:buClr>
              <a:buSzPts val="2400"/>
              <a:buChar char="»"/>
              <a:defRPr/>
            </a:lvl5pPr>
            <a:lvl6pPr marL="2057400" lvl="5" indent="-285750" algn="l" rtl="0">
              <a:spcBef>
                <a:spcPts val="375"/>
              </a:spcBef>
              <a:spcAft>
                <a:spcPts val="0"/>
              </a:spcAft>
              <a:buClr>
                <a:schemeClr val="dk1"/>
              </a:buClr>
              <a:buSzPts val="2400"/>
              <a:buChar char="•"/>
              <a:defRPr/>
            </a:lvl6pPr>
            <a:lvl7pPr marL="2400300" lvl="6" indent="-285750" algn="l" rtl="0">
              <a:spcBef>
                <a:spcPts val="375"/>
              </a:spcBef>
              <a:spcAft>
                <a:spcPts val="0"/>
              </a:spcAft>
              <a:buClr>
                <a:schemeClr val="dk1"/>
              </a:buClr>
              <a:buSzPts val="2400"/>
              <a:buChar char="•"/>
              <a:defRPr/>
            </a:lvl7pPr>
            <a:lvl8pPr marL="2743200" lvl="7" indent="-285750" algn="l" rtl="0">
              <a:spcBef>
                <a:spcPts val="375"/>
              </a:spcBef>
              <a:spcAft>
                <a:spcPts val="0"/>
              </a:spcAft>
              <a:buClr>
                <a:schemeClr val="dk1"/>
              </a:buClr>
              <a:buSzPts val="2400"/>
              <a:buChar char="•"/>
              <a:defRPr/>
            </a:lvl8pPr>
            <a:lvl9pPr marL="3086100" lvl="8" indent="-285750" algn="l" rtl="0">
              <a:spcBef>
                <a:spcPts val="375"/>
              </a:spcBef>
              <a:spcAft>
                <a:spcPts val="0"/>
              </a:spcAft>
              <a:buClr>
                <a:schemeClr val="dk1"/>
              </a:buClr>
              <a:buSzPts val="2400"/>
              <a:buChar char="•"/>
              <a:defRPr/>
            </a:lvl9pPr>
          </a:lstStyle>
          <a:p>
            <a:endParaRPr/>
          </a:p>
        </p:txBody>
      </p:sp>
      <p:sp>
        <p:nvSpPr>
          <p:cNvPr id="344" name="Google Shape;344;p60"/>
          <p:cNvSpPr txBox="1">
            <a:spLocks noGrp="1"/>
          </p:cNvSpPr>
          <p:nvPr>
            <p:ph type="body" idx="3"/>
          </p:nvPr>
        </p:nvSpPr>
        <p:spPr>
          <a:xfrm>
            <a:off x="228600" y="1097280"/>
            <a:ext cx="4114800" cy="3585825"/>
          </a:xfrm>
          <a:prstGeom prst="rect">
            <a:avLst/>
          </a:prstGeom>
          <a:noFill/>
          <a:ln>
            <a:noFill/>
          </a:ln>
        </p:spPr>
        <p:txBody>
          <a:bodyPr spcFirstLastPara="1" wrap="square" lIns="0" tIns="0" rIns="0" bIns="0" anchor="t" anchorCtr="0">
            <a:noAutofit/>
          </a:bodyPr>
          <a:lstStyle>
            <a:lvl1pPr marL="342900" lvl="0" indent="-171450" algn="l" rtl="0">
              <a:lnSpc>
                <a:spcPct val="100000"/>
              </a:lnSpc>
              <a:spcBef>
                <a:spcPts val="1125"/>
              </a:spcBef>
              <a:spcAft>
                <a:spcPts val="0"/>
              </a:spcAft>
              <a:buClr>
                <a:schemeClr val="lt2"/>
              </a:buClr>
              <a:buSzPts val="2100"/>
              <a:buNone/>
              <a:defRPr sz="1575"/>
            </a:lvl1pPr>
            <a:lvl2pPr marL="685800" lvl="1" indent="-285750" algn="l" rtl="0">
              <a:lnSpc>
                <a:spcPct val="100000"/>
              </a:lnSpc>
              <a:spcBef>
                <a:spcPts val="1125"/>
              </a:spcBef>
              <a:spcAft>
                <a:spcPts val="0"/>
              </a:spcAft>
              <a:buClr>
                <a:schemeClr val="lt2"/>
              </a:buClr>
              <a:buSzPts val="2400"/>
              <a:buChar char="–"/>
              <a:defRPr/>
            </a:lvl2pPr>
            <a:lvl3pPr marL="1028700" lvl="2" indent="-285750" algn="l" rtl="0">
              <a:lnSpc>
                <a:spcPct val="100000"/>
              </a:lnSpc>
              <a:spcBef>
                <a:spcPts val="1125"/>
              </a:spcBef>
              <a:spcAft>
                <a:spcPts val="0"/>
              </a:spcAft>
              <a:buClr>
                <a:schemeClr val="lt2"/>
              </a:buClr>
              <a:buSzPts val="2400"/>
              <a:buChar char="•"/>
              <a:defRPr/>
            </a:lvl3pPr>
            <a:lvl4pPr marL="1371600" lvl="3" indent="-285750" algn="l" rtl="0">
              <a:lnSpc>
                <a:spcPct val="100000"/>
              </a:lnSpc>
              <a:spcBef>
                <a:spcPts val="1125"/>
              </a:spcBef>
              <a:spcAft>
                <a:spcPts val="0"/>
              </a:spcAft>
              <a:buClr>
                <a:schemeClr val="lt2"/>
              </a:buClr>
              <a:buSzPts val="2400"/>
              <a:buChar char="–"/>
              <a:defRPr/>
            </a:lvl4pPr>
            <a:lvl5pPr marL="1714500" lvl="4" indent="-285750" algn="l" rtl="0">
              <a:lnSpc>
                <a:spcPct val="100000"/>
              </a:lnSpc>
              <a:spcBef>
                <a:spcPts val="1125"/>
              </a:spcBef>
              <a:spcAft>
                <a:spcPts val="0"/>
              </a:spcAft>
              <a:buClr>
                <a:schemeClr val="lt2"/>
              </a:buClr>
              <a:buSzPts val="2400"/>
              <a:buChar char="»"/>
              <a:defRPr/>
            </a:lvl5pPr>
            <a:lvl6pPr marL="2057400" lvl="5" indent="-285750" algn="l" rtl="0">
              <a:spcBef>
                <a:spcPts val="375"/>
              </a:spcBef>
              <a:spcAft>
                <a:spcPts val="0"/>
              </a:spcAft>
              <a:buClr>
                <a:schemeClr val="dk1"/>
              </a:buClr>
              <a:buSzPts val="2400"/>
              <a:buChar char="•"/>
              <a:defRPr/>
            </a:lvl6pPr>
            <a:lvl7pPr marL="2400300" lvl="6" indent="-285750" algn="l" rtl="0">
              <a:spcBef>
                <a:spcPts val="375"/>
              </a:spcBef>
              <a:spcAft>
                <a:spcPts val="0"/>
              </a:spcAft>
              <a:buClr>
                <a:schemeClr val="dk1"/>
              </a:buClr>
              <a:buSzPts val="2400"/>
              <a:buChar char="•"/>
              <a:defRPr/>
            </a:lvl7pPr>
            <a:lvl8pPr marL="2743200" lvl="7" indent="-285750" algn="l" rtl="0">
              <a:spcBef>
                <a:spcPts val="375"/>
              </a:spcBef>
              <a:spcAft>
                <a:spcPts val="0"/>
              </a:spcAft>
              <a:buClr>
                <a:schemeClr val="dk1"/>
              </a:buClr>
              <a:buSzPts val="2400"/>
              <a:buChar char="•"/>
              <a:defRPr/>
            </a:lvl8pPr>
            <a:lvl9pPr marL="3086100" lvl="8" indent="-285750" algn="l" rtl="0">
              <a:spcBef>
                <a:spcPts val="375"/>
              </a:spcBef>
              <a:spcAft>
                <a:spcPts val="0"/>
              </a:spcAft>
              <a:buClr>
                <a:schemeClr val="dk1"/>
              </a:buClr>
              <a:buSzPts val="2400"/>
              <a:buChar char="•"/>
              <a:defRPr/>
            </a:lvl9pPr>
          </a:lstStyle>
          <a:p>
            <a:endParaRPr/>
          </a:p>
        </p:txBody>
      </p:sp>
    </p:spTree>
    <p:extLst>
      <p:ext uri="{BB962C8B-B14F-4D97-AF65-F5344CB8AC3E}">
        <p14:creationId xmlns:p14="http://schemas.microsoft.com/office/powerpoint/2010/main" val="14030535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latin typeface="+mn-lt"/>
              </a:defRPr>
            </a:lvl1pPr>
          </a:lstStyle>
          <a:p>
            <a:fld id="{3FD999D4-B456-9943-89B7-30D56181CE18}" type="slidenum">
              <a:rPr lang="en-US" smtClean="0"/>
              <a:pPr/>
              <a:t>‹#›</a:t>
            </a:fld>
            <a:endParaRPr lang="en-US"/>
          </a:p>
        </p:txBody>
      </p:sp>
      <p:sp>
        <p:nvSpPr>
          <p:cNvPr id="4" name="Footer Placeholder 3"/>
          <p:cNvSpPr>
            <a:spLocks noGrp="1"/>
          </p:cNvSpPr>
          <p:nvPr>
            <p:ph type="ftr" sz="quarter" idx="11"/>
          </p:nvPr>
        </p:nvSpPr>
        <p:spPr/>
        <p:txBody>
          <a:bodyPr/>
          <a:lstStyle>
            <a:lvl1pPr>
              <a:defRPr>
                <a:latin typeface="+mn-lt"/>
              </a:defRPr>
            </a:lvl1pPr>
          </a:lstStyle>
          <a:p>
            <a:r>
              <a:rPr lang="en-US"/>
              <a:t>IBM Data &amp; AI / October 15, 2019 / © 2019 IBM Corporation</a:t>
            </a:r>
          </a:p>
        </p:txBody>
      </p:sp>
      <p:sp>
        <p:nvSpPr>
          <p:cNvPr id="6" name="Content Placeholder 5"/>
          <p:cNvSpPr>
            <a:spLocks noGrp="1"/>
          </p:cNvSpPr>
          <p:nvPr>
            <p:ph sz="quarter" idx="12"/>
          </p:nvPr>
        </p:nvSpPr>
        <p:spPr>
          <a:xfrm>
            <a:off x="228600" y="995518"/>
            <a:ext cx="4114800" cy="3687607"/>
          </a:xfrm>
        </p:spPr>
        <p:txBody>
          <a:bodyPr/>
          <a:lstStyle>
            <a:lvl1pPr>
              <a:defRPr sz="2400"/>
            </a:lvl1pPr>
          </a:lstStyle>
          <a:p>
            <a:pPr lvl="0"/>
            <a:r>
              <a:rPr lang="en-US"/>
              <a:t>Click to edit Master text styles</a:t>
            </a:r>
          </a:p>
        </p:txBody>
      </p:sp>
      <p:sp>
        <p:nvSpPr>
          <p:cNvPr id="8" name="Content Placeholder 7"/>
          <p:cNvSpPr>
            <a:spLocks noGrp="1"/>
          </p:cNvSpPr>
          <p:nvPr>
            <p:ph sz="quarter" idx="13"/>
          </p:nvPr>
        </p:nvSpPr>
        <p:spPr>
          <a:xfrm>
            <a:off x="4800600" y="1116648"/>
            <a:ext cx="4114800" cy="3566477"/>
          </a:xfrm>
        </p:spPr>
        <p:txBody>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01582381"/>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userDrawn="1">
  <p:cSld name="title, text">
    <p:spTree>
      <p:nvGrpSpPr>
        <p:cNvPr id="1" name=""/>
        <p:cNvGrpSpPr/>
        <p:nvPr/>
      </p:nvGrpSpPr>
      <p:grpSpPr>
        <a:xfrm>
          <a:off x="0" y="0"/>
          <a:ext cx="0" cy="0"/>
          <a:chOff x="0" y="0"/>
          <a:chExt cx="0" cy="0"/>
        </a:xfrm>
      </p:grpSpPr>
      <p:sp>
        <p:nvSpPr>
          <p:cNvPr id="2" name="Title 1"/>
          <p:cNvSpPr>
            <a:spLocks noGrp="1"/>
          </p:cNvSpPr>
          <p:nvPr>
            <p:ph type="title"/>
          </p:nvPr>
        </p:nvSpPr>
        <p:spPr>
          <a:xfrm>
            <a:off x="210312" y="201169"/>
            <a:ext cx="4142232" cy="4294632"/>
          </a:xfrm>
        </p:spPr>
        <p:txBody>
          <a:bodyPr/>
          <a:lstStyle/>
          <a:p>
            <a:r>
              <a:rPr lang="en-US"/>
              <a:t>Click </a:t>
            </a:r>
            <a:r>
              <a:rPr lang="en-US" dirty="0"/>
              <a:t>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201169"/>
            <a:ext cx="4123944" cy="429463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85973621"/>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4828032"/>
            <a:ext cx="6400800" cy="137160"/>
          </a:xfrm>
        </p:spPr>
        <p:txBody>
          <a:bodyPr/>
          <a:lstStyle>
            <a:lvl1pPr>
              <a:defRPr>
                <a:solidFill>
                  <a:schemeClr val="tx1"/>
                </a:solidFill>
              </a:defRPr>
            </a:lvl1pPr>
          </a:lstStyle>
          <a:p>
            <a:r>
              <a:rPr lang="de-DE"/>
              <a:t>IBM Data &amp; AI / October 15, 2019 / © 2019 IBM Corporation</a:t>
            </a:r>
            <a:endParaRPr lang="en-US"/>
          </a:p>
        </p:txBody>
      </p:sp>
      <p:sp>
        <p:nvSpPr>
          <p:cNvPr id="4" name="Title 3"/>
          <p:cNvSpPr>
            <a:spLocks noGrp="1"/>
          </p:cNvSpPr>
          <p:nvPr>
            <p:ph type="title"/>
          </p:nvPr>
        </p:nvSpPr>
        <p:spPr>
          <a:xfrm>
            <a:off x="228599" y="203781"/>
            <a:ext cx="4114801" cy="4479344"/>
          </a:xfrm>
        </p:spPr>
        <p:txBody>
          <a:bodyPr/>
          <a:lstStyle>
            <a:lvl1pPr>
              <a:lnSpc>
                <a:spcPct val="90000"/>
              </a:lnSpc>
              <a:defRPr sz="2400" b="0">
                <a:solidFill>
                  <a:schemeClr val="tx1"/>
                </a:solidFill>
              </a:defRPr>
            </a:lvl1pPr>
          </a:lstStyle>
          <a:p>
            <a:r>
              <a:rPr lang="en-US"/>
              <a:t>Click to edit Master title style</a:t>
            </a:r>
            <a:endParaRPr lang="en-US" dirty="0"/>
          </a:p>
        </p:txBody>
      </p:sp>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393811" y="4705350"/>
            <a:ext cx="521589" cy="211455"/>
          </a:xfrm>
          <a:prstGeom prst="rect">
            <a:avLst/>
          </a:prstGeom>
        </p:spPr>
      </p:pic>
      <p:pic>
        <p:nvPicPr>
          <p:cNvPr id="7" name="Picture 6"/>
          <p:cNvPicPr>
            <a:picLocks noChangeAspect="1"/>
          </p:cNvPicPr>
          <p:nvPr userDrawn="1"/>
        </p:nvPicPr>
        <p:blipFill rotWithShape="1">
          <a:blip r:embed="rId3">
            <a:extLst>
              <a:ext uri="{28A0092B-C50C-407E-A947-70E740481C1C}">
                <a14:useLocalDpi xmlns:a14="http://schemas.microsoft.com/office/drawing/2010/main" val="0"/>
              </a:ext>
            </a:extLst>
          </a:blip>
          <a:srcRect l="18001" t="20400" r="17675" b="20719"/>
          <a:stretch/>
        </p:blipFill>
        <p:spPr>
          <a:xfrm>
            <a:off x="4467224" y="405272"/>
            <a:ext cx="4297421" cy="3687650"/>
          </a:xfrm>
          <a:prstGeom prst="rect">
            <a:avLst/>
          </a:prstGeom>
        </p:spPr>
      </p:pic>
      <p:pic>
        <p:nvPicPr>
          <p:cNvPr id="8" name="Picture 7" descr="ibm_gry.png"/>
          <p:cNvPicPr>
            <a:picLocks noChangeAspect="1"/>
          </p:cNvPicPr>
          <p:nvPr userDrawn="1"/>
        </p:nvPicPr>
        <p:blipFill>
          <a:blip r:embed="rId4">
            <a:biLevel thresh="75000"/>
            <a:extLst>
              <a:ext uri="{28A0092B-C50C-407E-A947-70E740481C1C}">
                <a14:useLocalDpi xmlns:a14="http://schemas.microsoft.com/office/drawing/2010/main"/>
              </a:ext>
            </a:extLst>
          </a:blip>
          <a:stretch>
            <a:fillRect/>
          </a:stretch>
        </p:blipFill>
        <p:spPr>
          <a:xfrm>
            <a:off x="8393811" y="240045"/>
            <a:ext cx="521589" cy="211471"/>
          </a:xfrm>
          <a:prstGeom prst="rect">
            <a:avLst/>
          </a:prstGeom>
        </p:spPr>
      </p:pic>
      <p:pic>
        <p:nvPicPr>
          <p:cNvPr id="9" name="Picture 8"/>
          <p:cNvPicPr>
            <a:picLocks noChangeAspect="1"/>
          </p:cNvPicPr>
          <p:nvPr userDrawn="1"/>
        </p:nvPicPr>
        <p:blipFill rotWithShape="1">
          <a:blip r:embed="rId5">
            <a:extLst>
              <a:ext uri="{28A0092B-C50C-407E-A947-70E740481C1C}">
                <a14:useLocalDpi xmlns:a14="http://schemas.microsoft.com/office/drawing/2010/main" val="0"/>
              </a:ext>
            </a:extLst>
          </a:blip>
          <a:srcRect l="15172" t="28443" r="13568" b="27421"/>
          <a:stretch/>
        </p:blipFill>
        <p:spPr>
          <a:xfrm>
            <a:off x="7410684" y="4584701"/>
            <a:ext cx="1620427" cy="470448"/>
          </a:xfrm>
          <a:prstGeom prst="rect">
            <a:avLst/>
          </a:prstGeom>
        </p:spPr>
      </p:pic>
    </p:spTree>
    <p:extLst>
      <p:ext uri="{BB962C8B-B14F-4D97-AF65-F5344CB8AC3E}">
        <p14:creationId xmlns:p14="http://schemas.microsoft.com/office/powerpoint/2010/main" val="227238187"/>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tx1"/>
                </a:solidFill>
              </a:defRPr>
            </a:lvl1pPr>
          </a:lstStyle>
          <a:p>
            <a:r>
              <a:rPr lang="de-DE"/>
              <a:t>IBM Data &amp; AI / October 15, 2019 / © 2019 IBM Corporation</a:t>
            </a:r>
            <a:endParaRPr lang="en-US"/>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966284543"/>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Data &amp; AI / October 15, 2019 / © 2019 IBM Corporation</a:t>
            </a:r>
            <a:endParaRPr lang="en-US"/>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175" algn="dec"/>
              </a:tabLst>
              <a:defRPr/>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17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2598823"/>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t>IBM Data &amp; AI / October 15, 2019 / © 2019 IBM Corporation</a:t>
            </a:r>
            <a:endParaRPr lang="en-US"/>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1080506850"/>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t>IBM Data &amp; AI / October 15, 2019 / © 2019 IBM Corporation</a:t>
            </a:r>
            <a:endParaRPr lang="en-US"/>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tx1"/>
                </a:solidFill>
              </a:defRPr>
            </a:lvl1pPr>
          </a:lstStyle>
          <a:p>
            <a:r>
              <a:rPr lang="en-US"/>
              <a:t>Drag picture to placeholder or click icon to add</a:t>
            </a:r>
          </a:p>
        </p:txBody>
      </p:sp>
    </p:spTree>
    <p:extLst>
      <p:ext uri="{BB962C8B-B14F-4D97-AF65-F5344CB8AC3E}">
        <p14:creationId xmlns:p14="http://schemas.microsoft.com/office/powerpoint/2010/main" val="95690891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6"/>
            <a:ext cx="8686800" cy="4473575"/>
          </a:xfrm>
        </p:spPr>
        <p:txBody>
          <a:bodyPr/>
          <a:lstStyle>
            <a:lvl1pPr>
              <a:lnSpc>
                <a:spcPct val="90000"/>
              </a:lnSpc>
              <a:defRPr sz="96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Data &amp; AI / October 15, 2019 / © 2019 IBM Corporation</a:t>
            </a:r>
            <a:endParaRPr lang="en-US"/>
          </a:p>
        </p:txBody>
      </p:sp>
    </p:spTree>
    <p:extLst>
      <p:ext uri="{BB962C8B-B14F-4D97-AF65-F5344CB8AC3E}">
        <p14:creationId xmlns:p14="http://schemas.microsoft.com/office/powerpoint/2010/main" val="263152443"/>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5187462" cy="4520805"/>
          </a:xfrm>
        </p:spPr>
        <p:txBody>
          <a:bodyPr/>
          <a:lstStyle>
            <a:lvl1pPr marL="117475" indent="-117475">
              <a:tabLst/>
              <a:defRPr>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t>IBM Data &amp; AI / October 15, 2019 / © 2019 IBM Corporation</a:t>
            </a:r>
            <a:endParaRPr lang="en-US"/>
          </a:p>
        </p:txBody>
      </p:sp>
    </p:spTree>
    <p:extLst>
      <p:ext uri="{BB962C8B-B14F-4D97-AF65-F5344CB8AC3E}">
        <p14:creationId xmlns:p14="http://schemas.microsoft.com/office/powerpoint/2010/main" val="1134280328"/>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Data &amp; AI / October 15, 2019 / © 2019 IBM Corporation</a:t>
            </a:r>
            <a:endParaRPr lang="en-US"/>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0563"/>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637138277"/>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Data &amp; AI / October 15, 2019 / © 2019 IBM Corporation</a:t>
            </a:r>
            <a:endParaRPr lang="en-US"/>
          </a:p>
        </p:txBody>
      </p:sp>
      <p:sp>
        <p:nvSpPr>
          <p:cNvPr id="8" name="Text Placeholder 7"/>
          <p:cNvSpPr>
            <a:spLocks noGrp="1"/>
          </p:cNvSpPr>
          <p:nvPr>
            <p:ph type="body" sz="quarter" idx="12"/>
          </p:nvPr>
        </p:nvSpPr>
        <p:spPr>
          <a:xfrm>
            <a:off x="228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4800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2955759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Data &amp; AI / October 15, 2019 / © 2019 IBM Corporation</a:t>
            </a:r>
          </a:p>
        </p:txBody>
      </p:sp>
      <p:sp>
        <p:nvSpPr>
          <p:cNvPr id="6" name="Text Placeholder 5"/>
          <p:cNvSpPr>
            <a:spLocks noGrp="1"/>
          </p:cNvSpPr>
          <p:nvPr>
            <p:ph type="body" sz="quarter" idx="12"/>
          </p:nvPr>
        </p:nvSpPr>
        <p:spPr>
          <a:xfrm>
            <a:off x="4800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69"/>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09855437"/>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Data &amp; AI / October 15, 2019 / © 2019 IBM Corporation</a:t>
            </a:r>
            <a:endParaRPr lang="en-US"/>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0"/>
            <a:ext cx="4114800" cy="3589655"/>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98788900"/>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Data &amp; AI / October 15, 2019 / © 2019 IBM Corporation</a:t>
            </a:r>
            <a:endParaRPr lang="en-US"/>
          </a:p>
        </p:txBody>
      </p:sp>
      <p:sp>
        <p:nvSpPr>
          <p:cNvPr id="6" name="Content Placeholder 5"/>
          <p:cNvSpPr>
            <a:spLocks noGrp="1"/>
          </p:cNvSpPr>
          <p:nvPr>
            <p:ph sz="quarter" idx="12"/>
          </p:nvPr>
        </p:nvSpPr>
        <p:spPr>
          <a:xfrm>
            <a:off x="228600" y="995518"/>
            <a:ext cx="4114800" cy="3687607"/>
          </a:xfrm>
        </p:spPr>
        <p:txBody>
          <a:bodyPr/>
          <a:lstStyle>
            <a:lvl1pPr>
              <a:defRPr sz="2400"/>
            </a:lvl1pPr>
          </a:lstStyle>
          <a:p>
            <a:pPr lvl="0"/>
            <a:r>
              <a:rPr lang="en-US" dirty="0"/>
              <a:t>Click to edit Master text styles</a:t>
            </a:r>
          </a:p>
        </p:txBody>
      </p:sp>
      <p:sp>
        <p:nvSpPr>
          <p:cNvPr id="8" name="Content Placeholder 7"/>
          <p:cNvSpPr>
            <a:spLocks noGrp="1"/>
          </p:cNvSpPr>
          <p:nvPr>
            <p:ph sz="quarter" idx="13"/>
          </p:nvPr>
        </p:nvSpPr>
        <p:spPr>
          <a:xfrm>
            <a:off x="4800600" y="1116648"/>
            <a:ext cx="4114800" cy="3566477"/>
          </a:xfrm>
        </p:spPr>
        <p:txBody>
          <a:bodyPr/>
          <a:lstStyle>
            <a:lvl1pPr>
              <a:defRPr sz="14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1862990"/>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Data &amp; AI / October 15, 2019 / © 2019 IBM Corporation</a:t>
            </a:r>
            <a:endParaRPr lang="en-US"/>
          </a:p>
        </p:txBody>
      </p:sp>
      <p:sp>
        <p:nvSpPr>
          <p:cNvPr id="6" name="Text Placeholder 5"/>
          <p:cNvSpPr>
            <a:spLocks noGrp="1"/>
          </p:cNvSpPr>
          <p:nvPr>
            <p:ph type="body" sz="quarter" idx="12"/>
          </p:nvPr>
        </p:nvSpPr>
        <p:spPr>
          <a:xfrm>
            <a:off x="4800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69"/>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16975828"/>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Data &amp; AI / October 15, 2019 / © 2019 IBM Corporation</a:t>
            </a:r>
            <a:endParaRPr lang="en-US"/>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7280"/>
            <a:ext cx="4114800" cy="358584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1474976457"/>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Data &amp; AI / October 15, 2019 / © 2019 IBM Corporation</a:t>
            </a:r>
            <a:endParaRPr lang="en-US"/>
          </a:p>
        </p:txBody>
      </p:sp>
      <p:sp>
        <p:nvSpPr>
          <p:cNvPr id="7" name="Text Placeholder 6"/>
          <p:cNvSpPr>
            <a:spLocks noGrp="1"/>
          </p:cNvSpPr>
          <p:nvPr>
            <p:ph type="body" sz="quarter" idx="14"/>
          </p:nvPr>
        </p:nvSpPr>
        <p:spPr>
          <a:xfrm>
            <a:off x="228600" y="1097279"/>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79"/>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Picture Placeholder 8"/>
          <p:cNvSpPr>
            <a:spLocks noGrp="1"/>
          </p:cNvSpPr>
          <p:nvPr>
            <p:ph type="pic" sz="quarter" idx="16"/>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1525575478"/>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Data &amp; AI / October 15, 2019 / © 2019 IBM Corporation</a:t>
            </a:r>
            <a:endParaRPr lang="en-US"/>
          </a:p>
        </p:txBody>
      </p:sp>
      <p:sp>
        <p:nvSpPr>
          <p:cNvPr id="6" name="Text Placeholder 5"/>
          <p:cNvSpPr>
            <a:spLocks noGrp="1"/>
          </p:cNvSpPr>
          <p:nvPr>
            <p:ph type="body" sz="quarter" idx="12"/>
          </p:nvPr>
        </p:nvSpPr>
        <p:spPr>
          <a:xfrm>
            <a:off x="4800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9797213"/>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Data &amp; AI / October 15, 2019 / © 2019 IBM Corporation</a:t>
            </a:r>
            <a:endParaRPr lang="en-US"/>
          </a:p>
        </p:txBody>
      </p:sp>
      <p:sp>
        <p:nvSpPr>
          <p:cNvPr id="6" name="Text Placeholder 5"/>
          <p:cNvSpPr>
            <a:spLocks noGrp="1"/>
          </p:cNvSpPr>
          <p:nvPr>
            <p:ph type="body" sz="quarter" idx="12"/>
          </p:nvPr>
        </p:nvSpPr>
        <p:spPr>
          <a:xfrm>
            <a:off x="4800600" y="1124712"/>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46328894"/>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Data &amp; AI / October 15, 2019 / © 2019 IBM Corporation</a:t>
            </a:r>
            <a:endParaRPr lang="en-US"/>
          </a:p>
        </p:txBody>
      </p:sp>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1260641244"/>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Data &amp; AI / October 15, 2019 / © 2019 IBM Corporation</a:t>
            </a:r>
            <a:endParaRPr lang="en-US"/>
          </a:p>
        </p:txBody>
      </p:sp>
    </p:spTree>
    <p:extLst>
      <p:ext uri="{BB962C8B-B14F-4D97-AF65-F5344CB8AC3E}">
        <p14:creationId xmlns:p14="http://schemas.microsoft.com/office/powerpoint/2010/main" val="523726606"/>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Data &amp; AI / October 15, 2019 / © 2019 IBM Corporation</a:t>
            </a:r>
            <a:endParaRPr lang="en-US"/>
          </a:p>
        </p:txBody>
      </p:sp>
    </p:spTree>
    <p:extLst>
      <p:ext uri="{BB962C8B-B14F-4D97-AF65-F5344CB8AC3E}">
        <p14:creationId xmlns:p14="http://schemas.microsoft.com/office/powerpoint/2010/main" val="188508163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Click icon to add picture</a:t>
            </a:r>
          </a:p>
        </p:txBody>
      </p:sp>
      <p:sp>
        <p:nvSpPr>
          <p:cNvPr id="2" name="Title 1"/>
          <p:cNvSpPr>
            <a:spLocks noGrp="1"/>
          </p:cNvSpPr>
          <p:nvPr>
            <p:ph type="title"/>
          </p:nvPr>
        </p:nvSpPr>
        <p:spPr>
          <a:xfrm>
            <a:off x="228600" y="411480"/>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Data &amp; AI / October 15, 2019 / © 2019 IBM Corporation</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7280"/>
            <a:ext cx="4114800" cy="358584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81953551"/>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Data &amp; AI / October 15, 2019 / © 2019 IBM Corporation</a:t>
            </a:r>
            <a:endParaRPr lang="en-US"/>
          </a:p>
        </p:txBody>
      </p:sp>
      <p:sp>
        <p:nvSpPr>
          <p:cNvPr id="12" name="Text Placeholder 11"/>
          <p:cNvSpPr>
            <a:spLocks noGrp="1"/>
          </p:cNvSpPr>
          <p:nvPr>
            <p:ph type="body" sz="quarter" idx="13"/>
          </p:nvPr>
        </p:nvSpPr>
        <p:spPr>
          <a:xfrm>
            <a:off x="228600" y="192024"/>
            <a:ext cx="4114800" cy="300037"/>
          </a:xfrm>
        </p:spPr>
        <p:txBody>
          <a:bodyPr/>
          <a:lstStyle>
            <a:lvl1pPr>
              <a:defRPr sz="1600"/>
            </a:lvl1pPr>
          </a:lstStyle>
          <a:p>
            <a:pPr lvl="0"/>
            <a:r>
              <a:rPr lang="en-US" dirty="0"/>
              <a:t>Click to edit Master text styles</a:t>
            </a:r>
          </a:p>
        </p:txBody>
      </p:sp>
      <p:sp>
        <p:nvSpPr>
          <p:cNvPr id="7" name="Text Placeholder 6"/>
          <p:cNvSpPr>
            <a:spLocks noGrp="1"/>
          </p:cNvSpPr>
          <p:nvPr>
            <p:ph type="body" sz="quarter" idx="14"/>
          </p:nvPr>
        </p:nvSpPr>
        <p:spPr>
          <a:xfrm>
            <a:off x="228600" y="1097280"/>
            <a:ext cx="4114800" cy="3488731"/>
          </a:xfrm>
        </p:spPr>
        <p:txBody>
          <a:bodyPr/>
          <a:lstStyle>
            <a:lvl1pPr>
              <a:defRPr sz="16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600" tIns="192024" rIns="228600" bIns="228600"/>
          <a:lstStyle>
            <a:lvl1pPr>
              <a:defRPr sz="1400">
                <a:solidFill>
                  <a:schemeClr val="bg2"/>
                </a:solidFill>
              </a:defRPr>
            </a:lvl1pPr>
          </a:lstStyle>
          <a:p>
            <a:pPr lvl="0"/>
            <a:r>
              <a:rPr lang="en-US" dirty="0"/>
              <a:t>Click to edit Master text styles</a:t>
            </a:r>
          </a:p>
        </p:txBody>
      </p:sp>
    </p:spTree>
    <p:extLst>
      <p:ext uri="{BB962C8B-B14F-4D97-AF65-F5344CB8AC3E}">
        <p14:creationId xmlns:p14="http://schemas.microsoft.com/office/powerpoint/2010/main" val="740812061"/>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4572000" cy="2571750"/>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IBM Data &amp; AI / October 15, 2019 / © 2019 IBM Corporation</a:t>
            </a:r>
            <a:endParaRPr lang="en-US"/>
          </a:p>
        </p:txBody>
      </p:sp>
      <p:sp>
        <p:nvSpPr>
          <p:cNvPr id="8" name="Content Placeholder 7"/>
          <p:cNvSpPr>
            <a:spLocks noGrp="1"/>
          </p:cNvSpPr>
          <p:nvPr>
            <p:ph sz="quarter" idx="15"/>
          </p:nvPr>
        </p:nvSpPr>
        <p:spPr>
          <a:xfrm>
            <a:off x="6858000" y="0"/>
            <a:ext cx="2286000" cy="2571750"/>
          </a:xfrm>
          <a:solidFill>
            <a:schemeClr val="tx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1"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865607568"/>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1" y="2571750"/>
            <a:ext cx="2285997"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2286000" cy="2571750"/>
          </a:xfrm>
          <a:solidFill>
            <a:schemeClr val="bg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IBM Data &amp; AI / October 15, 2019 / © 2019 IBM Corporation</a:t>
            </a:r>
            <a:endParaRPr lang="en-US"/>
          </a:p>
        </p:txBody>
      </p:sp>
      <p:sp>
        <p:nvSpPr>
          <p:cNvPr id="6" name="Title 5"/>
          <p:cNvSpPr>
            <a:spLocks noGrp="1"/>
          </p:cNvSpPr>
          <p:nvPr>
            <p:ph type="title"/>
          </p:nvPr>
        </p:nvSpPr>
        <p:spPr>
          <a:xfrm>
            <a:off x="-1"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2005149176"/>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Data &amp; AI / October 15, 2019 / © 2019 IBM Corporation</a:t>
            </a:r>
            <a:endParaRPr lang="en-US"/>
          </a:p>
        </p:txBody>
      </p:sp>
      <p:sp>
        <p:nvSpPr>
          <p:cNvPr id="6" name="Title 5"/>
          <p:cNvSpPr>
            <a:spLocks noGrp="1"/>
          </p:cNvSpPr>
          <p:nvPr>
            <p:ph type="title"/>
          </p:nvPr>
        </p:nvSpPr>
        <p:spPr>
          <a:xfrm>
            <a:off x="-1"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81328661"/>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IBM Data &amp; AI / October 15, 2019 / © 2019 IBM Corporation</a:t>
            </a:r>
            <a:endParaRPr lang="en-US"/>
          </a:p>
        </p:txBody>
      </p:sp>
    </p:spTree>
    <p:extLst>
      <p:ext uri="{BB962C8B-B14F-4D97-AF65-F5344CB8AC3E}">
        <p14:creationId xmlns:p14="http://schemas.microsoft.com/office/powerpoint/2010/main" val="1091205935"/>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82880"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IBM Data &amp; AI / October 15, 2019 / © 2019 IBM Corporation</a:t>
            </a:r>
            <a:endParaRPr lang="en-US"/>
          </a:p>
        </p:txBody>
      </p:sp>
    </p:spTree>
    <p:extLst>
      <p:ext uri="{BB962C8B-B14F-4D97-AF65-F5344CB8AC3E}">
        <p14:creationId xmlns:p14="http://schemas.microsoft.com/office/powerpoint/2010/main" val="38780416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Data &amp; AI / October 15, 2019 / © 2019 IBM Corporation</a:t>
            </a:r>
            <a:endParaRPr lang="en-US"/>
          </a:p>
        </p:txBody>
      </p:sp>
      <p:sp>
        <p:nvSpPr>
          <p:cNvPr id="6" name="Text Placeholder 5"/>
          <p:cNvSpPr>
            <a:spLocks noGrp="1"/>
          </p:cNvSpPr>
          <p:nvPr>
            <p:ph type="body" sz="quarter" idx="12"/>
          </p:nvPr>
        </p:nvSpPr>
        <p:spPr>
          <a:xfrm>
            <a:off x="228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173251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Data &amp; AI / October 15, 2019 / © 2019 IBM Corporation</a:t>
            </a:r>
            <a:endParaRPr lang="en-US"/>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0"/>
            <a:ext cx="6400800" cy="3824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7892491"/>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Data &amp; AI / October 15, 2019 / © 2019 IBM Corporation</a:t>
            </a:r>
            <a:endParaRPr lang="en-US"/>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3202568"/>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Data &amp; AI / October 15, 2019 / © 2019 IBM Corporation</a:t>
            </a:r>
            <a:endParaRPr lang="en-US"/>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93998171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4572000" y="0"/>
            <a:ext cx="4572000" cy="5143500"/>
          </a:xfrm>
        </p:spPr>
        <p:txBody>
          <a:bodyPr/>
          <a:lstStyle/>
          <a:p>
            <a:r>
              <a:rPr lang="en-US"/>
              <a:t>Click icon to add picture</a:t>
            </a:r>
          </a:p>
        </p:txBody>
      </p:sp>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Data &amp; AI / October 15, 2019 / © 2019 IBM Corporation</a:t>
            </a:r>
          </a:p>
        </p:txBody>
      </p:sp>
      <p:sp>
        <p:nvSpPr>
          <p:cNvPr id="7" name="Text Placeholder 6"/>
          <p:cNvSpPr>
            <a:spLocks noGrp="1"/>
          </p:cNvSpPr>
          <p:nvPr>
            <p:ph type="body" sz="quarter" idx="14"/>
          </p:nvPr>
        </p:nvSpPr>
        <p:spPr>
          <a:xfrm>
            <a:off x="228600" y="1097279"/>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79"/>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9901306"/>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Data &amp; AI / October 15, 2019 / © 2019 IBM Corporation</a:t>
            </a:r>
            <a:endParaRPr lang="en-US"/>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4700392" y="1090961"/>
            <a:ext cx="4215008" cy="3456432"/>
          </a:xfrm>
        </p:spPr>
        <p:txBody>
          <a:bodyPr/>
          <a:lstStyle>
            <a:lvl1pPr marL="117475" indent="-117475">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82943059"/>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Data &amp; AI / October 15, 2019 / © 2019 IBM Corporation</a:t>
            </a:r>
            <a:endParaRPr lang="en-US"/>
          </a:p>
        </p:txBody>
      </p:sp>
      <p:sp>
        <p:nvSpPr>
          <p:cNvPr id="6" name="Text Placeholder 5"/>
          <p:cNvSpPr>
            <a:spLocks noGrp="1"/>
          </p:cNvSpPr>
          <p:nvPr>
            <p:ph type="body" sz="quarter" idx="12"/>
          </p:nvPr>
        </p:nvSpPr>
        <p:spPr>
          <a:xfrm>
            <a:off x="228600" y="192024"/>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5"/>
            <a:ext cx="6400800" cy="4597400"/>
          </a:xfrm>
        </p:spPr>
        <p:txBody>
          <a:bodyPr/>
          <a:lstStyle/>
          <a:p>
            <a:r>
              <a:rPr lang="en-US"/>
              <a:t>Click icon to add table</a:t>
            </a:r>
          </a:p>
        </p:txBody>
      </p:sp>
    </p:spTree>
    <p:extLst>
      <p:ext uri="{BB962C8B-B14F-4D97-AF65-F5344CB8AC3E}">
        <p14:creationId xmlns:p14="http://schemas.microsoft.com/office/powerpoint/2010/main" val="908481132"/>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Data &amp; AI / October 15, 2019 / © 2019 IBM Corporation</a:t>
            </a:r>
            <a:endParaRPr lang="en-US"/>
          </a:p>
        </p:txBody>
      </p:sp>
    </p:spTree>
    <p:extLst>
      <p:ext uri="{BB962C8B-B14F-4D97-AF65-F5344CB8AC3E}">
        <p14:creationId xmlns:p14="http://schemas.microsoft.com/office/powerpoint/2010/main" val="233655354"/>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5427962"/>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Data &amp; AI / October 15, 2019 / © 2019 IBM Corporation</a:t>
            </a:r>
            <a:endParaRPr lang="en-US"/>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175" algn="dec"/>
              </a:tabLst>
              <a:defRPr sz="1100"/>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p:txBody>
      </p:sp>
    </p:spTree>
    <p:extLst>
      <p:ext uri="{BB962C8B-B14F-4D97-AF65-F5344CB8AC3E}">
        <p14:creationId xmlns:p14="http://schemas.microsoft.com/office/powerpoint/2010/main" val="595798752"/>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Data &amp; AI / October 15, 2019 / © 2019 IBM Corporation</a:t>
            </a:r>
            <a:endParaRPr lang="en-US"/>
          </a:p>
        </p:txBody>
      </p:sp>
      <p:pic>
        <p:nvPicPr>
          <p:cNvPr id="5" name="Picture 4" descr="ibm_gry.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25953" y="2186150"/>
            <a:ext cx="1297608" cy="526097"/>
          </a:xfrm>
          <a:prstGeom prst="rect">
            <a:avLst/>
          </a:prstGeom>
        </p:spPr>
      </p:pic>
    </p:spTree>
    <p:extLst>
      <p:ext uri="{BB962C8B-B14F-4D97-AF65-F5344CB8AC3E}">
        <p14:creationId xmlns:p14="http://schemas.microsoft.com/office/powerpoint/2010/main" val="8968867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Data &amp; AI / October 15, 2019 / © 2019 IBM Corporation</a:t>
            </a:r>
          </a:p>
        </p:txBody>
      </p:sp>
      <p:sp>
        <p:nvSpPr>
          <p:cNvPr id="6" name="Text Placeholder 5"/>
          <p:cNvSpPr>
            <a:spLocks noGrp="1"/>
          </p:cNvSpPr>
          <p:nvPr>
            <p:ph type="body" sz="quarter" idx="12"/>
          </p:nvPr>
        </p:nvSpPr>
        <p:spPr>
          <a:xfrm>
            <a:off x="4800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9024610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Data &amp; AI / October 15, 2019 / © 2019 IBM Corporation</a:t>
            </a:r>
          </a:p>
        </p:txBody>
      </p:sp>
      <p:sp>
        <p:nvSpPr>
          <p:cNvPr id="6" name="Text Placeholder 5"/>
          <p:cNvSpPr>
            <a:spLocks noGrp="1"/>
          </p:cNvSpPr>
          <p:nvPr>
            <p:ph type="body" sz="quarter" idx="12"/>
          </p:nvPr>
        </p:nvSpPr>
        <p:spPr>
          <a:xfrm>
            <a:off x="4800600" y="1124712"/>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202383574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Click icon to add picture</a:t>
            </a:r>
          </a:p>
        </p:txBody>
      </p:sp>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Data &amp; AI / October 15, 2019 / © 2019 IBM Corporation</a:t>
            </a:r>
          </a:p>
        </p:txBody>
      </p:sp>
    </p:spTree>
    <p:extLst>
      <p:ext uri="{BB962C8B-B14F-4D97-AF65-F5344CB8AC3E}">
        <p14:creationId xmlns:p14="http://schemas.microsoft.com/office/powerpoint/2010/main" val="61393180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Data &amp; AI / October 15, 2019 / © 2019 IBM Corporation</a:t>
            </a:r>
          </a:p>
        </p:txBody>
      </p:sp>
    </p:spTree>
    <p:extLst>
      <p:ext uri="{BB962C8B-B14F-4D97-AF65-F5344CB8AC3E}">
        <p14:creationId xmlns:p14="http://schemas.microsoft.com/office/powerpoint/2010/main" val="184037283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Data &amp; AI / October 15, 2019 / © 2019 IBM Corporation</a:t>
            </a:r>
          </a:p>
        </p:txBody>
      </p:sp>
    </p:spTree>
    <p:extLst>
      <p:ext uri="{BB962C8B-B14F-4D97-AF65-F5344CB8AC3E}">
        <p14:creationId xmlns:p14="http://schemas.microsoft.com/office/powerpoint/2010/main" val="9392364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bg2"/>
                </a:solidFill>
              </a:defRPr>
            </a:lvl1pPr>
          </a:lstStyle>
          <a:p>
            <a:r>
              <a:rPr lang="en-US"/>
              <a:t>IBM Data &amp; AI / October 15, 2019 / © 2019 IBM Corporation</a:t>
            </a:r>
          </a:p>
        </p:txBody>
      </p:sp>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t>‹#›</a:t>
            </a:fld>
            <a:endParaRPr lang="en-US"/>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88723037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Data &amp; AI / October 15, 2019 / © 2019 IBM Corporation</a:t>
            </a:r>
          </a:p>
        </p:txBody>
      </p:sp>
      <p:sp>
        <p:nvSpPr>
          <p:cNvPr id="12" name="Text Placeholder 11"/>
          <p:cNvSpPr>
            <a:spLocks noGrp="1"/>
          </p:cNvSpPr>
          <p:nvPr>
            <p:ph type="body" sz="quarter" idx="13"/>
          </p:nvPr>
        </p:nvSpPr>
        <p:spPr>
          <a:xfrm>
            <a:off x="228600" y="182880"/>
            <a:ext cx="4114800" cy="300037"/>
          </a:xfrm>
        </p:spPr>
        <p:txBody>
          <a:bodyPr/>
          <a:lstStyle>
            <a:lvl1pPr>
              <a:defRPr sz="1600"/>
            </a:lvl1pPr>
          </a:lstStyle>
          <a:p>
            <a:pPr lvl="0"/>
            <a:r>
              <a:rPr lang="en-US"/>
              <a:t>Click to edit Master text styles</a:t>
            </a:r>
          </a:p>
        </p:txBody>
      </p:sp>
      <p:sp>
        <p:nvSpPr>
          <p:cNvPr id="7" name="Text Placeholder 6"/>
          <p:cNvSpPr>
            <a:spLocks noGrp="1"/>
          </p:cNvSpPr>
          <p:nvPr>
            <p:ph type="body" sz="quarter" idx="14"/>
          </p:nvPr>
        </p:nvSpPr>
        <p:spPr>
          <a:xfrm>
            <a:off x="228600" y="1097280"/>
            <a:ext cx="4114800" cy="3488731"/>
          </a:xfrm>
        </p:spPr>
        <p:txBody>
          <a:bodyPr/>
          <a:lstStyle>
            <a:lvl1pPr>
              <a:defRPr sz="16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Tree>
    <p:extLst>
      <p:ext uri="{BB962C8B-B14F-4D97-AF65-F5344CB8AC3E}">
        <p14:creationId xmlns:p14="http://schemas.microsoft.com/office/powerpoint/2010/main" val="174288198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Data &amp; AI / October 15, 2019 / © 2019 IBM Corporation</a:t>
            </a:r>
          </a:p>
        </p:txBody>
      </p:sp>
      <p:sp>
        <p:nvSpPr>
          <p:cNvPr id="8" name="Content Placeholder 7"/>
          <p:cNvSpPr>
            <a:spLocks noGrp="1"/>
          </p:cNvSpPr>
          <p:nvPr>
            <p:ph sz="quarter" idx="15"/>
          </p:nvPr>
        </p:nvSpPr>
        <p:spPr>
          <a:xfrm>
            <a:off x="6858000" y="0"/>
            <a:ext cx="2286000" cy="2571750"/>
          </a:xfrm>
          <a:solidFill>
            <a:schemeClr val="tx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4572000" cy="2111375"/>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6" name="Title 5"/>
          <p:cNvSpPr>
            <a:spLocks noGrp="1"/>
          </p:cNvSpPr>
          <p:nvPr>
            <p:ph type="title"/>
          </p:nvPr>
        </p:nvSpPr>
        <p:spPr>
          <a:xfrm>
            <a:off x="-1"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94049278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1" y="2571750"/>
            <a:ext cx="2285997"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2286000" cy="2571750"/>
          </a:xfrm>
          <a:solidFill>
            <a:schemeClr val="bg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Data &amp; AI / October 15, 2019 / © 2019 IBM Corporation</a:t>
            </a:r>
          </a:p>
        </p:txBody>
      </p:sp>
      <p:sp>
        <p:nvSpPr>
          <p:cNvPr id="6" name="Title 5"/>
          <p:cNvSpPr>
            <a:spLocks noGrp="1"/>
          </p:cNvSpPr>
          <p:nvPr>
            <p:ph type="title"/>
          </p:nvPr>
        </p:nvSpPr>
        <p:spPr>
          <a:xfrm>
            <a:off x="-1"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38251154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Data &amp; AI / October 15, 2019 / © 2019 IBM Corporation</a:t>
            </a:r>
          </a:p>
        </p:txBody>
      </p:sp>
      <p:sp>
        <p:nvSpPr>
          <p:cNvPr id="6" name="Title 5"/>
          <p:cNvSpPr>
            <a:spLocks noGrp="1"/>
          </p:cNvSpPr>
          <p:nvPr>
            <p:ph type="title"/>
          </p:nvPr>
        </p:nvSpPr>
        <p:spPr>
          <a:xfrm>
            <a:off x="-1"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9839224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Data &amp; AI / October 15, 2019 / © 2019 IBM Corporation</a:t>
            </a:r>
          </a:p>
        </p:txBody>
      </p:sp>
    </p:spTree>
    <p:extLst>
      <p:ext uri="{BB962C8B-B14F-4D97-AF65-F5344CB8AC3E}">
        <p14:creationId xmlns:p14="http://schemas.microsoft.com/office/powerpoint/2010/main" val="11596949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92024"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Data &amp; AI / October 15, 2019 / © 2019 IBM Corporation</a:t>
            </a:r>
          </a:p>
        </p:txBody>
      </p:sp>
    </p:spTree>
    <p:extLst>
      <p:ext uri="{BB962C8B-B14F-4D97-AF65-F5344CB8AC3E}">
        <p14:creationId xmlns:p14="http://schemas.microsoft.com/office/powerpoint/2010/main" val="133155060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Data &amp; AI / October 15, 2019 / © 2019 IBM Corporation</a:t>
            </a:r>
          </a:p>
        </p:txBody>
      </p:sp>
      <p:sp>
        <p:nvSpPr>
          <p:cNvPr id="6" name="Text Placeholder 5"/>
          <p:cNvSpPr>
            <a:spLocks noGrp="1"/>
          </p:cNvSpPr>
          <p:nvPr>
            <p:ph type="body" sz="quarter" idx="12"/>
          </p:nvPr>
        </p:nvSpPr>
        <p:spPr>
          <a:xfrm>
            <a:off x="228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4386562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Data &amp; AI / October 15, 2019 / © 2019 IBM Corporation</a:t>
            </a:r>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0"/>
            <a:ext cx="6400800" cy="3824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3876930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Data &amp; AI / October 15, 2019 / © 2019 IBM Corporation</a:t>
            </a:r>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0609603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Data &amp; AI / October 15, 2019 / © 2019 IBM Corporation</a:t>
            </a:r>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Picture Placeholder 11"/>
          <p:cNvSpPr>
            <a:spLocks noGrp="1"/>
          </p:cNvSpPr>
          <p:nvPr>
            <p:ph type="pic" sz="quarter" idx="14"/>
          </p:nvPr>
        </p:nvSpPr>
        <p:spPr>
          <a:xfrm>
            <a:off x="4572000" y="0"/>
            <a:ext cx="4572000" cy="5143500"/>
          </a:xfrm>
        </p:spPr>
        <p:txBody>
          <a:bodyPr/>
          <a:lstStyle/>
          <a:p>
            <a:r>
              <a:rPr lang="en-US"/>
              <a:t>Click icon to add picture</a:t>
            </a:r>
          </a:p>
        </p:txBody>
      </p:sp>
    </p:spTree>
    <p:extLst>
      <p:ext uri="{BB962C8B-B14F-4D97-AF65-F5344CB8AC3E}">
        <p14:creationId xmlns:p14="http://schemas.microsoft.com/office/powerpoint/2010/main" val="17424643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Data &amp; AI / October 15, 2019 / © 2019 IBM Corporation</a:t>
            </a:r>
            <a:endParaRPr lang="en-US"/>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175" algn="dec"/>
              </a:tabLst>
              <a:defRPr/>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Click to edit Master text styles</a:t>
            </a:r>
          </a:p>
          <a:p>
            <a:pPr marL="0" marR="0" lvl="1"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Second level</a:t>
            </a:r>
          </a:p>
          <a:p>
            <a:pPr marL="0" marR="0" lvl="2"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Third level</a:t>
            </a:r>
          </a:p>
          <a:p>
            <a:pPr marL="0" marR="0" lvl="3"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Fourth level</a:t>
            </a:r>
          </a:p>
          <a:p>
            <a:pPr marL="0" marR="0" lvl="4"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Fifth level</a:t>
            </a:r>
            <a:endParaRPr lang="en-US" dirty="0"/>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17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Click to edit Master text styles</a:t>
            </a:r>
          </a:p>
          <a:p>
            <a:pPr marL="0" marR="0" lvl="1"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Second level</a:t>
            </a:r>
          </a:p>
          <a:p>
            <a:pPr marL="0" marR="0" lvl="2"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Third level</a:t>
            </a:r>
          </a:p>
          <a:p>
            <a:pPr marL="0" marR="0" lvl="3"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Fourth level</a:t>
            </a:r>
          </a:p>
          <a:p>
            <a:pPr marL="0" marR="0" lvl="4"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Fifth level</a:t>
            </a:r>
            <a:endParaRPr lang="en-US" dirty="0"/>
          </a:p>
        </p:txBody>
      </p:sp>
    </p:spTree>
    <p:extLst>
      <p:ext uri="{BB962C8B-B14F-4D97-AF65-F5344CB8AC3E}">
        <p14:creationId xmlns:p14="http://schemas.microsoft.com/office/powerpoint/2010/main" val="111116618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Data &amp; AI / October 15, 2019 / © 2019 IBM Corporation</a:t>
            </a:r>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2514600" y="1116013"/>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4"/>
          </p:nvPr>
        </p:nvSpPr>
        <p:spPr>
          <a:xfrm>
            <a:off x="4700392" y="1051560"/>
            <a:ext cx="4215008" cy="3456432"/>
          </a:xfrm>
        </p:spPr>
        <p:txBody>
          <a:bodyPr/>
          <a:lstStyle>
            <a:lvl1pPr marL="117475" indent="-117475">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353378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Data &amp; AI / October 15, 2019 / © 2019 IBM Corporation</a:t>
            </a:r>
          </a:p>
        </p:txBody>
      </p:sp>
      <p:sp>
        <p:nvSpPr>
          <p:cNvPr id="6" name="Text Placeholder 5"/>
          <p:cNvSpPr>
            <a:spLocks noGrp="1"/>
          </p:cNvSpPr>
          <p:nvPr>
            <p:ph type="body" sz="quarter" idx="12"/>
          </p:nvPr>
        </p:nvSpPr>
        <p:spPr>
          <a:xfrm>
            <a:off x="228600" y="192024"/>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5"/>
            <a:ext cx="6400800" cy="4597400"/>
          </a:xfrm>
        </p:spPr>
        <p:txBody>
          <a:bodyPr/>
          <a:lstStyle/>
          <a:p>
            <a:r>
              <a:rPr lang="en-US"/>
              <a:t>Click icon to add table</a:t>
            </a:r>
          </a:p>
        </p:txBody>
      </p:sp>
    </p:spTree>
    <p:extLst>
      <p:ext uri="{BB962C8B-B14F-4D97-AF65-F5344CB8AC3E}">
        <p14:creationId xmlns:p14="http://schemas.microsoft.com/office/powerpoint/2010/main" val="32134878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Data &amp; AI / October 15, 2019 / © 2019 IBM Corporation</a:t>
            </a:r>
          </a:p>
        </p:txBody>
      </p:sp>
    </p:spTree>
    <p:extLst>
      <p:ext uri="{BB962C8B-B14F-4D97-AF65-F5344CB8AC3E}">
        <p14:creationId xmlns:p14="http://schemas.microsoft.com/office/powerpoint/2010/main" val="213505690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709419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Data &amp; AI / October 15, 2019 / © 2019 IBM Corporation</a:t>
            </a:r>
            <a:endParaRPr lang="en-US"/>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175" algn="dec"/>
              </a:tabLst>
              <a:defRPr sz="1100"/>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Click to edit Master text styles</a:t>
            </a:r>
          </a:p>
        </p:txBody>
      </p:sp>
    </p:spTree>
    <p:extLst>
      <p:ext uri="{BB962C8B-B14F-4D97-AF65-F5344CB8AC3E}">
        <p14:creationId xmlns:p14="http://schemas.microsoft.com/office/powerpoint/2010/main" val="16528589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Data &amp; AI / October 15, 2019 / © 2019 IBM Corporation</a:t>
            </a:r>
          </a:p>
        </p:txBody>
      </p:sp>
      <p:pic>
        <p:nvPicPr>
          <p:cNvPr id="7" name="Picture 6"/>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25953" y="2186150"/>
            <a:ext cx="1292094" cy="526097"/>
          </a:xfrm>
          <a:prstGeom prst="rect">
            <a:avLst/>
          </a:prstGeom>
        </p:spPr>
      </p:pic>
    </p:spTree>
    <p:extLst>
      <p:ext uri="{BB962C8B-B14F-4D97-AF65-F5344CB8AC3E}">
        <p14:creationId xmlns:p14="http://schemas.microsoft.com/office/powerpoint/2010/main" val="73108822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title, text">
    <p:spTree>
      <p:nvGrpSpPr>
        <p:cNvPr id="1" name=""/>
        <p:cNvGrpSpPr/>
        <p:nvPr/>
      </p:nvGrpSpPr>
      <p:grpSpPr>
        <a:xfrm>
          <a:off x="0" y="0"/>
          <a:ext cx="0" cy="0"/>
          <a:chOff x="0" y="0"/>
          <a:chExt cx="0" cy="0"/>
        </a:xfrm>
      </p:grpSpPr>
      <p:sp>
        <p:nvSpPr>
          <p:cNvPr id="2" name="Title 1"/>
          <p:cNvSpPr>
            <a:spLocks noGrp="1"/>
          </p:cNvSpPr>
          <p:nvPr>
            <p:ph type="title"/>
          </p:nvPr>
        </p:nvSpPr>
        <p:spPr>
          <a:xfrm>
            <a:off x="210312" y="201169"/>
            <a:ext cx="4142232" cy="4294632"/>
          </a:xfrm>
        </p:spPr>
        <p:txBody>
          <a:bodyPr/>
          <a:lstStyle/>
          <a:p>
            <a:r>
              <a:rPr lang="en-US"/>
              <a:t>Click </a:t>
            </a:r>
            <a:r>
              <a:rPr lang="en-US" dirty="0"/>
              <a:t>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201169"/>
            <a:ext cx="4123944" cy="429463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8512189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4828032"/>
            <a:ext cx="6400800" cy="137160"/>
          </a:xfrm>
        </p:spPr>
        <p:txBody>
          <a:bodyPr/>
          <a:lstStyle>
            <a:lvl1pPr>
              <a:defRPr>
                <a:solidFill>
                  <a:schemeClr val="bg2"/>
                </a:solidFill>
              </a:defRPr>
            </a:lvl1pPr>
          </a:lstStyle>
          <a:p>
            <a:r>
              <a:rPr lang="de-DE"/>
              <a:t>IBM Data &amp; AI / October 15, 2019 / © 2019 IBM Corporation</a:t>
            </a:r>
            <a:endParaRPr lang="en-US"/>
          </a:p>
        </p:txBody>
      </p:sp>
      <p:sp>
        <p:nvSpPr>
          <p:cNvPr id="4" name="Title 3"/>
          <p:cNvSpPr>
            <a:spLocks noGrp="1"/>
          </p:cNvSpPr>
          <p:nvPr>
            <p:ph type="title"/>
          </p:nvPr>
        </p:nvSpPr>
        <p:spPr>
          <a:xfrm>
            <a:off x="228599" y="203781"/>
            <a:ext cx="4114801" cy="4479344"/>
          </a:xfrm>
        </p:spPr>
        <p:txBody>
          <a:bodyPr/>
          <a:lstStyle>
            <a:lvl1pPr>
              <a:lnSpc>
                <a:spcPct val="90000"/>
              </a:lnSpc>
              <a:defRPr sz="2400" b="0">
                <a:solidFill>
                  <a:schemeClr val="bg2"/>
                </a:solidFill>
              </a:defRPr>
            </a:lvl1pPr>
          </a:lstStyle>
          <a:p>
            <a:r>
              <a:rPr lang="en-US" dirty="0"/>
              <a:t>Click to edit Master title style</a:t>
            </a:r>
          </a:p>
        </p:txBody>
      </p:sp>
      <p:pic>
        <p:nvPicPr>
          <p:cNvPr id="6" name="Picture 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393811" y="241300"/>
            <a:ext cx="521589" cy="211455"/>
          </a:xfrm>
          <a:prstGeom prst="rect">
            <a:avLst/>
          </a:prstGeom>
        </p:spPr>
      </p:pic>
      <p:pic>
        <p:nvPicPr>
          <p:cNvPr id="14" name="Picture 13"/>
          <p:cNvPicPr>
            <a:picLocks noChangeAspect="1"/>
          </p:cNvPicPr>
          <p:nvPr userDrawn="1"/>
        </p:nvPicPr>
        <p:blipFill rotWithShape="1">
          <a:blip r:embed="rId3">
            <a:extLst>
              <a:ext uri="{28A0092B-C50C-407E-A947-70E740481C1C}">
                <a14:useLocalDpi xmlns:a14="http://schemas.microsoft.com/office/drawing/2010/main" val="0"/>
              </a:ext>
            </a:extLst>
          </a:blip>
          <a:srcRect l="15132" t="30197" r="15583" b="32340"/>
          <a:stretch/>
        </p:blipFill>
        <p:spPr>
          <a:xfrm>
            <a:off x="7410747" y="4604932"/>
            <a:ext cx="1574103" cy="398967"/>
          </a:xfrm>
          <a:prstGeom prst="rect">
            <a:avLst/>
          </a:prstGeom>
        </p:spPr>
      </p:pic>
      <p:pic>
        <p:nvPicPr>
          <p:cNvPr id="15" name="Picture 14"/>
          <p:cNvPicPr>
            <a:picLocks noChangeAspect="1"/>
          </p:cNvPicPr>
          <p:nvPr userDrawn="1"/>
        </p:nvPicPr>
        <p:blipFill rotWithShape="1">
          <a:blip r:embed="rId4">
            <a:extLst>
              <a:ext uri="{28A0092B-C50C-407E-A947-70E740481C1C}">
                <a14:useLocalDpi xmlns:a14="http://schemas.microsoft.com/office/drawing/2010/main" val="0"/>
              </a:ext>
            </a:extLst>
          </a:blip>
          <a:srcRect l="18001" t="20400" r="17675" b="20719"/>
          <a:stretch/>
        </p:blipFill>
        <p:spPr>
          <a:xfrm>
            <a:off x="4467224" y="405272"/>
            <a:ext cx="4297421" cy="3687650"/>
          </a:xfrm>
          <a:prstGeom prst="rect">
            <a:avLst/>
          </a:prstGeom>
        </p:spPr>
      </p:pic>
    </p:spTree>
    <p:extLst>
      <p:ext uri="{BB962C8B-B14F-4D97-AF65-F5344CB8AC3E}">
        <p14:creationId xmlns:p14="http://schemas.microsoft.com/office/powerpoint/2010/main" val="5603501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bg2"/>
                </a:solidFill>
              </a:defRPr>
            </a:lvl1pPr>
          </a:lstStyle>
          <a:p>
            <a:r>
              <a:rPr lang="de-DE"/>
              <a:t>IBM Data &amp; AI / October 15, 2019 / © 2019 IBM Corporation</a:t>
            </a:r>
            <a:endParaRPr lang="en-US"/>
          </a:p>
        </p:txBody>
      </p:sp>
      <p:sp>
        <p:nvSpPr>
          <p:cNvPr id="4" name="Slide Number Placeholder 3"/>
          <p:cNvSpPr>
            <a:spLocks noGrp="1"/>
          </p:cNvSpPr>
          <p:nvPr>
            <p:ph type="sldNum" sz="quarter" idx="11"/>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bg2"/>
                </a:solidFill>
              </a:defRPr>
            </a:lvl1pPr>
          </a:lstStyle>
          <a:p>
            <a:r>
              <a:rPr lang="en-US" dirty="0"/>
              <a:t>Click to edit Master title style</a:t>
            </a:r>
          </a:p>
        </p:txBody>
      </p:sp>
    </p:spTree>
    <p:extLst>
      <p:ext uri="{BB962C8B-B14F-4D97-AF65-F5344CB8AC3E}">
        <p14:creationId xmlns:p14="http://schemas.microsoft.com/office/powerpoint/2010/main" val="118257568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Data &amp; AI / October 15, 2019 / © 2019 IBM Corporation</a:t>
            </a:r>
            <a:endParaRPr lang="en-US"/>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175" algn="dec"/>
              </a:tabLst>
              <a:defRPr/>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17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920346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t>IBM Data &amp; AI / October 15, 2019 / © 2019 IBM Corporation</a:t>
            </a:r>
          </a:p>
        </p:txBody>
      </p:sp>
      <p:sp>
        <p:nvSpPr>
          <p:cNvPr id="8" name="Text Placeholder 7"/>
          <p:cNvSpPr>
            <a:spLocks noGrp="1"/>
          </p:cNvSpPr>
          <p:nvPr>
            <p:ph type="body" sz="quarter" idx="12"/>
          </p:nvPr>
        </p:nvSpPr>
        <p:spPr>
          <a:xfrm>
            <a:off x="228600" y="1554480"/>
            <a:ext cx="4114800" cy="3108960"/>
          </a:xfrm>
        </p:spPr>
        <p:txBody>
          <a:bodyPr/>
          <a:lstStyle>
            <a:lvl1pPr>
              <a:lnSpc>
                <a:spcPct val="90000"/>
              </a:lnSpc>
              <a:spcBef>
                <a:spcPts val="0"/>
              </a:spcBef>
              <a:defRPr sz="9600" b="1" baseline="0">
                <a:solidFill>
                  <a:schemeClr val="bg2"/>
                </a:solidFill>
              </a:defRPr>
            </a:lvl1pPr>
          </a:lstStyle>
          <a:p>
            <a:pPr lvl="0"/>
            <a:r>
              <a:rPr lang="en-US"/>
              <a:t>Click to edit Master text styles</a:t>
            </a:r>
          </a:p>
        </p:txBody>
      </p:sp>
    </p:spTree>
    <p:extLst>
      <p:ext uri="{BB962C8B-B14F-4D97-AF65-F5344CB8AC3E}">
        <p14:creationId xmlns:p14="http://schemas.microsoft.com/office/powerpoint/2010/main" val="125930425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bg2"/>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IBM Data &amp; AI / October 15, 2019 / © 2019 IBM Corporation</a:t>
            </a:r>
            <a:endParaRPr lang="en-US"/>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bg2"/>
                </a:solidFill>
              </a:defRPr>
            </a:lvl1pPr>
          </a:lstStyle>
          <a:p>
            <a:pPr lvl="0"/>
            <a:r>
              <a:rPr lang="en-US"/>
              <a:t>Click to edit Master text styles</a:t>
            </a:r>
          </a:p>
        </p:txBody>
      </p:sp>
    </p:spTree>
    <p:extLst>
      <p:ext uri="{BB962C8B-B14F-4D97-AF65-F5344CB8AC3E}">
        <p14:creationId xmlns:p14="http://schemas.microsoft.com/office/powerpoint/2010/main" val="168631563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bg2"/>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IBM Data &amp; AI / October 15, 2019 / © 2019 IBM Corporation</a:t>
            </a:r>
            <a:endParaRPr lang="en-US"/>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bg2"/>
                </a:solidFill>
              </a:defRPr>
            </a:lvl1pPr>
          </a:lstStyle>
          <a:p>
            <a:pPr lvl="0"/>
            <a:r>
              <a:rPr lang="en-US"/>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bg2"/>
                </a:solidFill>
              </a:defRPr>
            </a:lvl1pPr>
          </a:lstStyle>
          <a:p>
            <a:r>
              <a:rPr lang="en-US"/>
              <a:t>Drag picture to placeholder or click icon to add</a:t>
            </a:r>
          </a:p>
        </p:txBody>
      </p:sp>
    </p:spTree>
    <p:extLst>
      <p:ext uri="{BB962C8B-B14F-4D97-AF65-F5344CB8AC3E}">
        <p14:creationId xmlns:p14="http://schemas.microsoft.com/office/powerpoint/2010/main" val="156515437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6"/>
            <a:ext cx="8686800" cy="4473575"/>
          </a:xfrm>
        </p:spPr>
        <p:txBody>
          <a:bodyPr/>
          <a:lstStyle>
            <a:lvl1pPr>
              <a:lnSpc>
                <a:spcPct val="90000"/>
              </a:lnSpc>
              <a:defRPr sz="96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Data &amp; AI / October 15, 2019 / © 2019 IBM Corporation</a:t>
            </a:r>
            <a:endParaRPr lang="en-US"/>
          </a:p>
        </p:txBody>
      </p:sp>
    </p:spTree>
    <p:extLst>
      <p:ext uri="{BB962C8B-B14F-4D97-AF65-F5344CB8AC3E}">
        <p14:creationId xmlns:p14="http://schemas.microsoft.com/office/powerpoint/2010/main" val="102233810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5187462" cy="4520805"/>
          </a:xfrm>
        </p:spPr>
        <p:txBody>
          <a:bodyPr/>
          <a:lstStyle>
            <a:lvl1pPr marL="117475" indent="-117475">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IBM Data &amp; AI / October 15, 2019 / © 2019 IBM Corporation</a:t>
            </a:r>
            <a:endParaRPr lang="en-US"/>
          </a:p>
        </p:txBody>
      </p:sp>
    </p:spTree>
    <p:extLst>
      <p:ext uri="{BB962C8B-B14F-4D97-AF65-F5344CB8AC3E}">
        <p14:creationId xmlns:p14="http://schemas.microsoft.com/office/powerpoint/2010/main" val="41980386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Data &amp; AI / October 15, 2019 / © 2019 IBM Corporation</a:t>
            </a:r>
            <a:endParaRPr lang="en-US"/>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0563"/>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115969462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Data &amp; AI / October 15, 2019 / © 2019 IBM Corporation</a:t>
            </a:r>
            <a:endParaRPr lang="en-US"/>
          </a:p>
        </p:txBody>
      </p:sp>
      <p:sp>
        <p:nvSpPr>
          <p:cNvPr id="8" name="Text Placeholder 7"/>
          <p:cNvSpPr>
            <a:spLocks noGrp="1"/>
          </p:cNvSpPr>
          <p:nvPr>
            <p:ph type="body" sz="quarter" idx="12"/>
          </p:nvPr>
        </p:nvSpPr>
        <p:spPr>
          <a:xfrm>
            <a:off x="228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4800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598220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Data &amp; AI / October 15, 2019 / © 2019 IBM Corporation</a:t>
            </a:r>
            <a:endParaRPr lang="en-US"/>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0"/>
            <a:ext cx="4114800" cy="3589655"/>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1989037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Data &amp; AI / October 15, 2019 / © 2019 IBM Corporation</a:t>
            </a:r>
            <a:endParaRPr lang="en-US"/>
          </a:p>
        </p:txBody>
      </p:sp>
      <p:sp>
        <p:nvSpPr>
          <p:cNvPr id="6" name="Content Placeholder 5"/>
          <p:cNvSpPr>
            <a:spLocks noGrp="1"/>
          </p:cNvSpPr>
          <p:nvPr>
            <p:ph sz="quarter" idx="12"/>
          </p:nvPr>
        </p:nvSpPr>
        <p:spPr>
          <a:xfrm>
            <a:off x="228600" y="995518"/>
            <a:ext cx="4114800" cy="3687607"/>
          </a:xfrm>
        </p:spPr>
        <p:txBody>
          <a:bodyPr/>
          <a:lstStyle>
            <a:lvl1pPr>
              <a:defRPr sz="2400"/>
            </a:lvl1pPr>
          </a:lstStyle>
          <a:p>
            <a:pPr lvl="0"/>
            <a:r>
              <a:rPr lang="en-US"/>
              <a:t>Click to edit Master text styles</a:t>
            </a:r>
          </a:p>
        </p:txBody>
      </p:sp>
      <p:sp>
        <p:nvSpPr>
          <p:cNvPr id="8" name="Content Placeholder 7"/>
          <p:cNvSpPr>
            <a:spLocks noGrp="1"/>
          </p:cNvSpPr>
          <p:nvPr>
            <p:ph sz="quarter" idx="13"/>
          </p:nvPr>
        </p:nvSpPr>
        <p:spPr>
          <a:xfrm>
            <a:off x="4800600" y="1116648"/>
            <a:ext cx="4114800" cy="3566477"/>
          </a:xfrm>
        </p:spPr>
        <p:txBody>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5565241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Data &amp; AI / October 15, 2019 / © 2019 IBM Corporation</a:t>
            </a:r>
            <a:endParaRPr lang="en-US"/>
          </a:p>
        </p:txBody>
      </p:sp>
      <p:sp>
        <p:nvSpPr>
          <p:cNvPr id="6" name="Text Placeholder 5"/>
          <p:cNvSpPr>
            <a:spLocks noGrp="1"/>
          </p:cNvSpPr>
          <p:nvPr>
            <p:ph type="body" sz="quarter" idx="12"/>
          </p:nvPr>
        </p:nvSpPr>
        <p:spPr>
          <a:xfrm>
            <a:off x="4800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69"/>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0452472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411480"/>
            <a:ext cx="4114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Data &amp; AI / October 15, 2019 / © 2019 IBM Corporation</a:t>
            </a:r>
            <a:endParaRPr lang="en-US"/>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7280"/>
            <a:ext cx="4114800" cy="358584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949145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t>IBM Data &amp; AI / October 15, 2019 / © 2019 IBM Corporation</a:t>
            </a:r>
          </a:p>
        </p:txBody>
      </p:sp>
      <p:sp>
        <p:nvSpPr>
          <p:cNvPr id="8" name="Text Placeholder 7"/>
          <p:cNvSpPr>
            <a:spLocks noGrp="1"/>
          </p:cNvSpPr>
          <p:nvPr>
            <p:ph type="body" sz="quarter" idx="12"/>
          </p:nvPr>
        </p:nvSpPr>
        <p:spPr>
          <a:xfrm>
            <a:off x="228600" y="1554480"/>
            <a:ext cx="4114800" cy="3108960"/>
          </a:xfrm>
        </p:spPr>
        <p:txBody>
          <a:bodyPr/>
          <a:lstStyle>
            <a:lvl1pPr>
              <a:lnSpc>
                <a:spcPct val="90000"/>
              </a:lnSpc>
              <a:spcBef>
                <a:spcPts val="0"/>
              </a:spcBef>
              <a:defRPr sz="9600" b="1" baseline="0">
                <a:solidFill>
                  <a:schemeClr val="bg2"/>
                </a:solidFill>
              </a:defRPr>
            </a:lvl1pPr>
          </a:lstStyle>
          <a:p>
            <a:pPr lvl="0"/>
            <a:r>
              <a:rPr lang="en-US"/>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bg2"/>
                </a:solidFill>
              </a:defRPr>
            </a:lvl1pPr>
          </a:lstStyle>
          <a:p>
            <a:r>
              <a:rPr lang="en-US"/>
              <a:t>Click icon to add picture</a:t>
            </a:r>
          </a:p>
        </p:txBody>
      </p:sp>
    </p:spTree>
    <p:extLst>
      <p:ext uri="{BB962C8B-B14F-4D97-AF65-F5344CB8AC3E}">
        <p14:creationId xmlns:p14="http://schemas.microsoft.com/office/powerpoint/2010/main" val="167525579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Data &amp; AI / October 15, 2019 / © 2019 IBM Corporation</a:t>
            </a:r>
            <a:endParaRPr lang="en-US"/>
          </a:p>
        </p:txBody>
      </p:sp>
      <p:sp>
        <p:nvSpPr>
          <p:cNvPr id="7" name="Text Placeholder 6"/>
          <p:cNvSpPr>
            <a:spLocks noGrp="1"/>
          </p:cNvSpPr>
          <p:nvPr>
            <p:ph type="body" sz="quarter" idx="14"/>
          </p:nvPr>
        </p:nvSpPr>
        <p:spPr>
          <a:xfrm>
            <a:off x="228600" y="1097279"/>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79"/>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2877322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Data &amp; AI / October 15, 2019 / © 2019 IBM Corporation</a:t>
            </a:r>
            <a:endParaRPr lang="en-US"/>
          </a:p>
        </p:txBody>
      </p:sp>
      <p:sp>
        <p:nvSpPr>
          <p:cNvPr id="6" name="Text Placeholder 5"/>
          <p:cNvSpPr>
            <a:spLocks noGrp="1"/>
          </p:cNvSpPr>
          <p:nvPr>
            <p:ph type="body" sz="quarter" idx="12"/>
          </p:nvPr>
        </p:nvSpPr>
        <p:spPr>
          <a:xfrm>
            <a:off x="4800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0071696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Data &amp; AI / October 15, 2019 / © 2019 IBM Corporation</a:t>
            </a:r>
            <a:endParaRPr lang="en-US"/>
          </a:p>
        </p:txBody>
      </p:sp>
      <p:sp>
        <p:nvSpPr>
          <p:cNvPr id="6" name="Text Placeholder 5"/>
          <p:cNvSpPr>
            <a:spLocks noGrp="1"/>
          </p:cNvSpPr>
          <p:nvPr>
            <p:ph type="body" sz="quarter" idx="12"/>
          </p:nvPr>
        </p:nvSpPr>
        <p:spPr>
          <a:xfrm>
            <a:off x="4800600" y="1124712"/>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54618308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Data &amp; AI / October 15, 2019 / © 2019 IBM Corporation</a:t>
            </a:r>
            <a:endParaRPr lang="en-US"/>
          </a:p>
        </p:txBody>
      </p:sp>
    </p:spTree>
    <p:extLst>
      <p:ext uri="{BB962C8B-B14F-4D97-AF65-F5344CB8AC3E}">
        <p14:creationId xmlns:p14="http://schemas.microsoft.com/office/powerpoint/2010/main" val="135406954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Data &amp; AI / October 15, 2019 / © 2019 IBM Corporation</a:t>
            </a:r>
            <a:endParaRPr lang="en-US"/>
          </a:p>
        </p:txBody>
      </p:sp>
    </p:spTree>
    <p:extLst>
      <p:ext uri="{BB962C8B-B14F-4D97-AF65-F5344CB8AC3E}">
        <p14:creationId xmlns:p14="http://schemas.microsoft.com/office/powerpoint/2010/main" val="96263555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Data &amp; AI / October 15, 2019 / © 2019 IBM Corporation</a:t>
            </a:r>
            <a:endParaRPr lang="en-US"/>
          </a:p>
        </p:txBody>
      </p:sp>
    </p:spTree>
    <p:extLst>
      <p:ext uri="{BB962C8B-B14F-4D97-AF65-F5344CB8AC3E}">
        <p14:creationId xmlns:p14="http://schemas.microsoft.com/office/powerpoint/2010/main" val="202147684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2"/>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Data &amp; AI / October 15, 2019 / © 2019 IBM Corporation</a:t>
            </a:r>
            <a:endParaRPr lang="en-US"/>
          </a:p>
        </p:txBody>
      </p:sp>
      <p:sp>
        <p:nvSpPr>
          <p:cNvPr id="12" name="Text Placeholder 11"/>
          <p:cNvSpPr>
            <a:spLocks noGrp="1"/>
          </p:cNvSpPr>
          <p:nvPr>
            <p:ph type="body" sz="quarter" idx="13"/>
          </p:nvPr>
        </p:nvSpPr>
        <p:spPr>
          <a:xfrm>
            <a:off x="228600" y="182880"/>
            <a:ext cx="4114800" cy="300037"/>
          </a:xfrm>
        </p:spPr>
        <p:txBody>
          <a:bodyPr/>
          <a:lstStyle>
            <a:lvl1pPr>
              <a:defRPr sz="1600"/>
            </a:lvl1pPr>
          </a:lstStyle>
          <a:p>
            <a:pPr lvl="0"/>
            <a:r>
              <a:rPr lang="en-US" dirty="0"/>
              <a:t>Click to edit Master text styles</a:t>
            </a:r>
          </a:p>
        </p:txBody>
      </p:sp>
      <p:sp>
        <p:nvSpPr>
          <p:cNvPr id="7" name="Text Placeholder 6"/>
          <p:cNvSpPr>
            <a:spLocks noGrp="1"/>
          </p:cNvSpPr>
          <p:nvPr>
            <p:ph type="body" sz="quarter" idx="14"/>
          </p:nvPr>
        </p:nvSpPr>
        <p:spPr>
          <a:xfrm>
            <a:off x="228600" y="1097280"/>
            <a:ext cx="4114800" cy="3488731"/>
          </a:xfrm>
        </p:spPr>
        <p:txBody>
          <a:bodyPr/>
          <a:lstStyle>
            <a:lvl1pPr>
              <a:defRPr sz="16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Tree>
    <p:extLst>
      <p:ext uri="{BB962C8B-B14F-4D97-AF65-F5344CB8AC3E}">
        <p14:creationId xmlns:p14="http://schemas.microsoft.com/office/powerpoint/2010/main" val="176997114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4572000" cy="2571750"/>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Data &amp; AI / October 15, 2019 / © 2019 IBM Corporation</a:t>
            </a:r>
            <a:endParaRPr lang="en-US"/>
          </a:p>
        </p:txBody>
      </p:sp>
      <p:sp>
        <p:nvSpPr>
          <p:cNvPr id="8" name="Content Placeholder 7"/>
          <p:cNvSpPr>
            <a:spLocks noGrp="1"/>
          </p:cNvSpPr>
          <p:nvPr>
            <p:ph sz="quarter" idx="15"/>
          </p:nvPr>
        </p:nvSpPr>
        <p:spPr>
          <a:xfrm>
            <a:off x="6858000" y="0"/>
            <a:ext cx="2286000" cy="2571750"/>
          </a:xfrm>
          <a:solidFill>
            <a:schemeClr val="tx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1"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961589385"/>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1" y="2571750"/>
            <a:ext cx="2285997"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2286000" cy="2571750"/>
          </a:xfrm>
          <a:solidFill>
            <a:schemeClr val="bg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Data &amp; AI / October 15, 2019 / © 2019 IBM Corporation</a:t>
            </a:r>
            <a:endParaRPr lang="en-US"/>
          </a:p>
        </p:txBody>
      </p:sp>
      <p:sp>
        <p:nvSpPr>
          <p:cNvPr id="6" name="Title 5"/>
          <p:cNvSpPr>
            <a:spLocks noGrp="1"/>
          </p:cNvSpPr>
          <p:nvPr>
            <p:ph type="title"/>
          </p:nvPr>
        </p:nvSpPr>
        <p:spPr>
          <a:xfrm>
            <a:off x="-1"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618350020"/>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Data &amp; AI / October 15, 2019 / © 2019 IBM Corporation</a:t>
            </a:r>
            <a:endParaRPr lang="en-US"/>
          </a:p>
        </p:txBody>
      </p:sp>
      <p:sp>
        <p:nvSpPr>
          <p:cNvPr id="6" name="Title 5"/>
          <p:cNvSpPr>
            <a:spLocks noGrp="1"/>
          </p:cNvSpPr>
          <p:nvPr>
            <p:ph type="title"/>
          </p:nvPr>
        </p:nvSpPr>
        <p:spPr>
          <a:xfrm>
            <a:off x="-1"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7283968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6"/>
            <a:ext cx="8686800" cy="4473575"/>
          </a:xfrm>
        </p:spPr>
        <p:txBody>
          <a:bodyPr/>
          <a:lstStyle>
            <a:lvl1pPr>
              <a:lnSpc>
                <a:spcPct val="90000"/>
              </a:lnSpc>
              <a:defRPr sz="9600" b="1"/>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Data &amp; AI / October 15, 2019 / © 2019 IBM Corporation</a:t>
            </a:r>
          </a:p>
        </p:txBody>
      </p:sp>
    </p:spTree>
    <p:extLst>
      <p:ext uri="{BB962C8B-B14F-4D97-AF65-F5344CB8AC3E}">
        <p14:creationId xmlns:p14="http://schemas.microsoft.com/office/powerpoint/2010/main" val="366017134"/>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Data &amp; AI / October 15, 2019 / © 2019 IBM Corporation</a:t>
            </a:r>
            <a:endParaRPr lang="en-US"/>
          </a:p>
        </p:txBody>
      </p:sp>
    </p:spTree>
    <p:extLst>
      <p:ext uri="{BB962C8B-B14F-4D97-AF65-F5344CB8AC3E}">
        <p14:creationId xmlns:p14="http://schemas.microsoft.com/office/powerpoint/2010/main" val="15515322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82880"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Data &amp; AI / October 15, 2019 / © 2019 IBM Corporation</a:t>
            </a:r>
            <a:endParaRPr lang="en-US"/>
          </a:p>
        </p:txBody>
      </p:sp>
    </p:spTree>
    <p:extLst>
      <p:ext uri="{BB962C8B-B14F-4D97-AF65-F5344CB8AC3E}">
        <p14:creationId xmlns:p14="http://schemas.microsoft.com/office/powerpoint/2010/main" val="61512192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Data &amp; AI / October 15, 2019 / © 2019 IBM Corporation</a:t>
            </a:r>
            <a:endParaRPr lang="en-US"/>
          </a:p>
        </p:txBody>
      </p:sp>
      <p:sp>
        <p:nvSpPr>
          <p:cNvPr id="6" name="Text Placeholder 5"/>
          <p:cNvSpPr>
            <a:spLocks noGrp="1"/>
          </p:cNvSpPr>
          <p:nvPr>
            <p:ph type="body" sz="quarter" idx="12"/>
          </p:nvPr>
        </p:nvSpPr>
        <p:spPr>
          <a:xfrm>
            <a:off x="228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7900010"/>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Data &amp; AI / October 15, 2019 / © 2019 IBM Corporation</a:t>
            </a:r>
            <a:endParaRPr lang="en-US"/>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0"/>
            <a:ext cx="6400800" cy="3824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90048357"/>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Data &amp; AI / October 15, 2019 / © 2019 IBM Corporation</a:t>
            </a:r>
            <a:endParaRPr lang="en-US"/>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31042299"/>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Data &amp; AI / October 15, 2019 / © 2019 IBM Corporation</a:t>
            </a:r>
            <a:endParaRPr lang="en-US"/>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1270464095"/>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Data &amp; AI / October 15, 2019 / © 2019 IBM Corporation</a:t>
            </a:r>
            <a:endParaRPr lang="en-US"/>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4700392" y="1090961"/>
            <a:ext cx="4215008" cy="3456432"/>
          </a:xfrm>
        </p:spPr>
        <p:txBody>
          <a:bodyPr/>
          <a:lstStyle>
            <a:lvl1pPr marL="117475" indent="-117475">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0142544"/>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Data &amp; AI / October 15, 2019 / © 2019 IBM Corporation</a:t>
            </a:r>
            <a:endParaRPr lang="en-US"/>
          </a:p>
        </p:txBody>
      </p:sp>
      <p:sp>
        <p:nvSpPr>
          <p:cNvPr id="6" name="Text Placeholder 5"/>
          <p:cNvSpPr>
            <a:spLocks noGrp="1"/>
          </p:cNvSpPr>
          <p:nvPr>
            <p:ph type="body" sz="quarter" idx="12"/>
          </p:nvPr>
        </p:nvSpPr>
        <p:spPr>
          <a:xfrm>
            <a:off x="228600" y="192024"/>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5"/>
            <a:ext cx="6400800" cy="4597400"/>
          </a:xfrm>
        </p:spPr>
        <p:txBody>
          <a:bodyPr/>
          <a:lstStyle/>
          <a:p>
            <a:r>
              <a:rPr lang="en-US"/>
              <a:t>Click icon to add table</a:t>
            </a:r>
          </a:p>
        </p:txBody>
      </p:sp>
    </p:spTree>
    <p:extLst>
      <p:ext uri="{BB962C8B-B14F-4D97-AF65-F5344CB8AC3E}">
        <p14:creationId xmlns:p14="http://schemas.microsoft.com/office/powerpoint/2010/main" val="208651536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Data &amp; AI / October 15, 2019 / © 2019 IBM Corporation</a:t>
            </a:r>
            <a:endParaRPr lang="en-US"/>
          </a:p>
        </p:txBody>
      </p:sp>
    </p:spTree>
    <p:extLst>
      <p:ext uri="{BB962C8B-B14F-4D97-AF65-F5344CB8AC3E}">
        <p14:creationId xmlns:p14="http://schemas.microsoft.com/office/powerpoint/2010/main" val="1803234078"/>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6659224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5187462" cy="4520805"/>
          </a:xfrm>
        </p:spPr>
        <p:txBody>
          <a:bodyPr/>
          <a:lstStyle>
            <a:lvl1pPr marL="117475" indent="-117475">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t>IBM Data &amp; AI / October 15, 2019 / © 2019 IBM Corporation</a:t>
            </a:r>
          </a:p>
        </p:txBody>
      </p:sp>
    </p:spTree>
    <p:extLst>
      <p:ext uri="{BB962C8B-B14F-4D97-AF65-F5344CB8AC3E}">
        <p14:creationId xmlns:p14="http://schemas.microsoft.com/office/powerpoint/2010/main" val="1256806130"/>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Data &amp; AI / October 15, 2019 / © 2019 IBM Corporation</a:t>
            </a:r>
            <a:endParaRPr lang="en-US"/>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175" algn="dec"/>
              </a:tabLst>
              <a:defRPr sz="1100"/>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p:txBody>
      </p:sp>
    </p:spTree>
    <p:extLst>
      <p:ext uri="{BB962C8B-B14F-4D97-AF65-F5344CB8AC3E}">
        <p14:creationId xmlns:p14="http://schemas.microsoft.com/office/powerpoint/2010/main" val="1178294998"/>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Data &amp; AI / October 15, 2019 / © 2019 IBM Corporation</a:t>
            </a:r>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25953" y="2186150"/>
            <a:ext cx="1292094" cy="526097"/>
          </a:xfrm>
          <a:prstGeom prst="rect">
            <a:avLst/>
          </a:prstGeom>
        </p:spPr>
      </p:pic>
    </p:spTree>
    <p:extLst>
      <p:ext uri="{BB962C8B-B14F-4D97-AF65-F5344CB8AC3E}">
        <p14:creationId xmlns:p14="http://schemas.microsoft.com/office/powerpoint/2010/main" val="1074286592"/>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4828032"/>
            <a:ext cx="6400800" cy="137160"/>
          </a:xfrm>
        </p:spPr>
        <p:txBody>
          <a:bodyPr/>
          <a:lstStyle>
            <a:lvl1pPr>
              <a:defRPr>
                <a:solidFill>
                  <a:schemeClr val="tx1"/>
                </a:solidFill>
              </a:defRPr>
            </a:lvl1pPr>
          </a:lstStyle>
          <a:p>
            <a:r>
              <a:rPr lang="de-DE"/>
              <a:t>IBM Data &amp; AI / October 15, 2019 / © 2019 IBM Corporation</a:t>
            </a:r>
            <a:endParaRPr lang="en-US"/>
          </a:p>
        </p:txBody>
      </p:sp>
      <p:sp>
        <p:nvSpPr>
          <p:cNvPr id="4" name="Title 3"/>
          <p:cNvSpPr>
            <a:spLocks noGrp="1"/>
          </p:cNvSpPr>
          <p:nvPr>
            <p:ph type="title"/>
          </p:nvPr>
        </p:nvSpPr>
        <p:spPr>
          <a:xfrm>
            <a:off x="228599" y="203781"/>
            <a:ext cx="4114801" cy="4479344"/>
          </a:xfrm>
        </p:spPr>
        <p:txBody>
          <a:bodyPr/>
          <a:lstStyle>
            <a:lvl1pPr>
              <a:lnSpc>
                <a:spcPct val="90000"/>
              </a:lnSpc>
              <a:defRPr sz="2400" b="0">
                <a:solidFill>
                  <a:schemeClr val="tx1"/>
                </a:solidFill>
              </a:defRPr>
            </a:lvl1pPr>
          </a:lstStyle>
          <a:p>
            <a:r>
              <a:rPr lang="en-US"/>
              <a:t>Click to edit Master title style</a:t>
            </a:r>
            <a:endParaRPr lang="en-US" dirty="0"/>
          </a:p>
        </p:txBody>
      </p:sp>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l="18001" t="20400" r="17675" b="20719"/>
          <a:stretch/>
        </p:blipFill>
        <p:spPr>
          <a:xfrm>
            <a:off x="4467224" y="405272"/>
            <a:ext cx="4297421" cy="3687650"/>
          </a:xfrm>
          <a:prstGeom prst="rect">
            <a:avLst/>
          </a:prstGeom>
        </p:spPr>
      </p:pic>
      <p:pic>
        <p:nvPicPr>
          <p:cNvPr id="9" name="Picture 8" descr="ibm_gry.png"/>
          <p:cNvPicPr>
            <a:picLocks noChangeAspect="1"/>
          </p:cNvPicPr>
          <p:nvPr userDrawn="1"/>
        </p:nvPicPr>
        <p:blipFill>
          <a:blip r:embed="rId3">
            <a:biLevel thresh="75000"/>
            <a:extLst>
              <a:ext uri="{28A0092B-C50C-407E-A947-70E740481C1C}">
                <a14:useLocalDpi xmlns:a14="http://schemas.microsoft.com/office/drawing/2010/main"/>
              </a:ext>
            </a:extLst>
          </a:blip>
          <a:stretch>
            <a:fillRect/>
          </a:stretch>
        </p:blipFill>
        <p:spPr>
          <a:xfrm>
            <a:off x="8393811" y="240045"/>
            <a:ext cx="521589" cy="211471"/>
          </a:xfrm>
          <a:prstGeom prst="rect">
            <a:avLst/>
          </a:prstGeom>
        </p:spPr>
      </p:pic>
      <p:pic>
        <p:nvPicPr>
          <p:cNvPr id="10" name="Picture 9"/>
          <p:cNvPicPr>
            <a:picLocks noChangeAspect="1"/>
          </p:cNvPicPr>
          <p:nvPr userDrawn="1"/>
        </p:nvPicPr>
        <p:blipFill rotWithShape="1">
          <a:blip r:embed="rId4">
            <a:extLst>
              <a:ext uri="{28A0092B-C50C-407E-A947-70E740481C1C}">
                <a14:useLocalDpi xmlns:a14="http://schemas.microsoft.com/office/drawing/2010/main" val="0"/>
              </a:ext>
            </a:extLst>
          </a:blip>
          <a:srcRect l="15172" t="28443" r="13568" b="27421"/>
          <a:stretch/>
        </p:blipFill>
        <p:spPr>
          <a:xfrm>
            <a:off x="7410684" y="4584701"/>
            <a:ext cx="1620427" cy="470448"/>
          </a:xfrm>
          <a:prstGeom prst="rect">
            <a:avLst/>
          </a:prstGeom>
        </p:spPr>
      </p:pic>
    </p:spTree>
    <p:extLst>
      <p:ext uri="{BB962C8B-B14F-4D97-AF65-F5344CB8AC3E}">
        <p14:creationId xmlns:p14="http://schemas.microsoft.com/office/powerpoint/2010/main" val="308249954"/>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tx1"/>
                </a:solidFill>
              </a:defRPr>
            </a:lvl1pPr>
          </a:lstStyle>
          <a:p>
            <a:r>
              <a:rPr lang="de-DE"/>
              <a:t>IBM Data &amp; AI / October 15, 2019 / © 2019 IBM Corporation</a:t>
            </a:r>
            <a:endParaRPr lang="en-US"/>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1026420314"/>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Data &amp; AI / October 15, 2019 / © 2019 IBM Corporation</a:t>
            </a:r>
            <a:endParaRPr lang="en-US"/>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175" algn="dec"/>
              </a:tabLst>
              <a:defRPr/>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17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0081047"/>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t>IBM Data &amp; AI / October 15, 2019 / © 2019 IBM Corporation</a:t>
            </a:r>
            <a:endParaRPr lang="en-US"/>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1736829307"/>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t>IBM Data &amp; AI / October 15, 2019 / © 2019 IBM Corporation</a:t>
            </a:r>
            <a:endParaRPr lang="en-US"/>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tx1"/>
                </a:solidFill>
              </a:defRPr>
            </a:lvl1pPr>
          </a:lstStyle>
          <a:p>
            <a:r>
              <a:rPr lang="en-US"/>
              <a:t>Drag picture to placeholder or click icon to add</a:t>
            </a:r>
          </a:p>
        </p:txBody>
      </p:sp>
    </p:spTree>
    <p:extLst>
      <p:ext uri="{BB962C8B-B14F-4D97-AF65-F5344CB8AC3E}">
        <p14:creationId xmlns:p14="http://schemas.microsoft.com/office/powerpoint/2010/main" val="144949078"/>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6"/>
            <a:ext cx="8686800" cy="4473575"/>
          </a:xfrm>
        </p:spPr>
        <p:txBody>
          <a:bodyPr/>
          <a:lstStyle>
            <a:lvl1pPr>
              <a:lnSpc>
                <a:spcPct val="90000"/>
              </a:lnSpc>
              <a:defRPr sz="96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Data &amp; AI / October 15, 2019 / © 2019 IBM Corporation</a:t>
            </a:r>
            <a:endParaRPr lang="en-US"/>
          </a:p>
        </p:txBody>
      </p:sp>
    </p:spTree>
    <p:extLst>
      <p:ext uri="{BB962C8B-B14F-4D97-AF65-F5344CB8AC3E}">
        <p14:creationId xmlns:p14="http://schemas.microsoft.com/office/powerpoint/2010/main" val="912698248"/>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5187462" cy="4520805"/>
          </a:xfrm>
        </p:spPr>
        <p:txBody>
          <a:bodyPr/>
          <a:lstStyle>
            <a:lvl1pPr marL="117475" indent="-117475">
              <a:tabLst/>
              <a:defRPr>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t>IBM Data &amp; AI / October 15, 2019 / © 2019 IBM Corporation</a:t>
            </a:r>
            <a:endParaRPr lang="en-US"/>
          </a:p>
        </p:txBody>
      </p:sp>
    </p:spTree>
    <p:extLst>
      <p:ext uri="{BB962C8B-B14F-4D97-AF65-F5344CB8AC3E}">
        <p14:creationId xmlns:p14="http://schemas.microsoft.com/office/powerpoint/2010/main" val="243763615"/>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Data &amp; AI / October 15, 2019 / © 2019 IBM Corporation</a:t>
            </a:r>
            <a:endParaRPr lang="en-US"/>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0563"/>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16837624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Data &amp; AI / October 15, 2019 / © 2019 IBM Corporation</a:t>
            </a:r>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0563"/>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49147501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Data &amp; AI / October 15, 2019 / © 2019 IBM Corporation</a:t>
            </a:r>
            <a:endParaRPr lang="en-US"/>
          </a:p>
        </p:txBody>
      </p:sp>
      <p:sp>
        <p:nvSpPr>
          <p:cNvPr id="8" name="Text Placeholder 7"/>
          <p:cNvSpPr>
            <a:spLocks noGrp="1"/>
          </p:cNvSpPr>
          <p:nvPr>
            <p:ph type="body" sz="quarter" idx="12"/>
          </p:nvPr>
        </p:nvSpPr>
        <p:spPr>
          <a:xfrm>
            <a:off x="228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4800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03917613"/>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Data &amp; AI / October 15, 2019 / © 2019 IBM Corporation</a:t>
            </a:r>
            <a:endParaRPr lang="en-US"/>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0"/>
            <a:ext cx="4114800" cy="3589655"/>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28584547"/>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Data &amp; AI / October 15, 2019 / © 2019 IBM Corporation</a:t>
            </a:r>
            <a:endParaRPr lang="en-US"/>
          </a:p>
        </p:txBody>
      </p:sp>
      <p:sp>
        <p:nvSpPr>
          <p:cNvPr id="6" name="Content Placeholder 5"/>
          <p:cNvSpPr>
            <a:spLocks noGrp="1"/>
          </p:cNvSpPr>
          <p:nvPr>
            <p:ph sz="quarter" idx="12"/>
          </p:nvPr>
        </p:nvSpPr>
        <p:spPr>
          <a:xfrm>
            <a:off x="228600" y="995518"/>
            <a:ext cx="4114800" cy="3687607"/>
          </a:xfrm>
        </p:spPr>
        <p:txBody>
          <a:bodyPr/>
          <a:lstStyle>
            <a:lvl1pPr>
              <a:defRPr sz="2400"/>
            </a:lvl1pPr>
          </a:lstStyle>
          <a:p>
            <a:pPr lvl="0"/>
            <a:r>
              <a:rPr lang="en-US"/>
              <a:t>Click to edit Master text styles</a:t>
            </a:r>
          </a:p>
        </p:txBody>
      </p:sp>
      <p:sp>
        <p:nvSpPr>
          <p:cNvPr id="8" name="Content Placeholder 7"/>
          <p:cNvSpPr>
            <a:spLocks noGrp="1"/>
          </p:cNvSpPr>
          <p:nvPr>
            <p:ph sz="quarter" idx="13"/>
          </p:nvPr>
        </p:nvSpPr>
        <p:spPr>
          <a:xfrm>
            <a:off x="4800600" y="1116648"/>
            <a:ext cx="4114800" cy="3566477"/>
          </a:xfrm>
        </p:spPr>
        <p:txBody>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2009212"/>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Data &amp; AI / October 15, 2019 / © 2019 IBM Corporation</a:t>
            </a:r>
            <a:endParaRPr lang="en-US"/>
          </a:p>
        </p:txBody>
      </p:sp>
      <p:sp>
        <p:nvSpPr>
          <p:cNvPr id="6" name="Text Placeholder 5"/>
          <p:cNvSpPr>
            <a:spLocks noGrp="1"/>
          </p:cNvSpPr>
          <p:nvPr>
            <p:ph type="body" sz="quarter" idx="12"/>
          </p:nvPr>
        </p:nvSpPr>
        <p:spPr>
          <a:xfrm>
            <a:off x="4800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69"/>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00205201"/>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411480"/>
            <a:ext cx="4114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Data &amp; AI / October 15, 2019 / © 2019 IBM Corporation</a:t>
            </a:r>
            <a:endParaRPr lang="en-US"/>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7280"/>
            <a:ext cx="4114800" cy="358584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11101826"/>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Data &amp; AI / October 15, 2019 / © 2019 IBM Corporation</a:t>
            </a:r>
            <a:endParaRPr lang="en-US"/>
          </a:p>
        </p:txBody>
      </p:sp>
      <p:sp>
        <p:nvSpPr>
          <p:cNvPr id="7" name="Text Placeholder 6"/>
          <p:cNvSpPr>
            <a:spLocks noGrp="1"/>
          </p:cNvSpPr>
          <p:nvPr>
            <p:ph type="body" sz="quarter" idx="14"/>
          </p:nvPr>
        </p:nvSpPr>
        <p:spPr>
          <a:xfrm>
            <a:off x="228600" y="1097279"/>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79"/>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4872605"/>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Data &amp; AI / October 15, 2019 / © 2019 IBM Corporation</a:t>
            </a:r>
            <a:endParaRPr lang="en-US"/>
          </a:p>
        </p:txBody>
      </p:sp>
      <p:sp>
        <p:nvSpPr>
          <p:cNvPr id="6" name="Text Placeholder 5"/>
          <p:cNvSpPr>
            <a:spLocks noGrp="1"/>
          </p:cNvSpPr>
          <p:nvPr>
            <p:ph type="body" sz="quarter" idx="12"/>
          </p:nvPr>
        </p:nvSpPr>
        <p:spPr>
          <a:xfrm>
            <a:off x="4800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30304471"/>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Data &amp; AI / October 15, 2019 / © 2019 IBM Corporation</a:t>
            </a:r>
            <a:endParaRPr lang="en-US"/>
          </a:p>
        </p:txBody>
      </p:sp>
      <p:sp>
        <p:nvSpPr>
          <p:cNvPr id="6" name="Text Placeholder 5"/>
          <p:cNvSpPr>
            <a:spLocks noGrp="1"/>
          </p:cNvSpPr>
          <p:nvPr>
            <p:ph type="body" sz="quarter" idx="12"/>
          </p:nvPr>
        </p:nvSpPr>
        <p:spPr>
          <a:xfrm>
            <a:off x="4800600" y="1111286"/>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1166598336"/>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Data &amp; AI / October 15, 2019 / © 2019 IBM Corporation</a:t>
            </a:r>
            <a:endParaRPr lang="en-US"/>
          </a:p>
        </p:txBody>
      </p:sp>
    </p:spTree>
    <p:extLst>
      <p:ext uri="{BB962C8B-B14F-4D97-AF65-F5344CB8AC3E}">
        <p14:creationId xmlns:p14="http://schemas.microsoft.com/office/powerpoint/2010/main" val="492536042"/>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Data &amp; AI / October 15, 2019 / © 2019 IBM Corporation</a:t>
            </a:r>
            <a:endParaRPr lang="en-US"/>
          </a:p>
        </p:txBody>
      </p:sp>
    </p:spTree>
    <p:extLst>
      <p:ext uri="{BB962C8B-B14F-4D97-AF65-F5344CB8AC3E}">
        <p14:creationId xmlns:p14="http://schemas.microsoft.com/office/powerpoint/2010/main" val="16512823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Data &amp; AI / October 15, 2019 / © 2019 IBM Corporation</a:t>
            </a:r>
          </a:p>
        </p:txBody>
      </p:sp>
      <p:sp>
        <p:nvSpPr>
          <p:cNvPr id="8" name="Text Placeholder 7"/>
          <p:cNvSpPr>
            <a:spLocks noGrp="1"/>
          </p:cNvSpPr>
          <p:nvPr>
            <p:ph type="body" sz="quarter" idx="12"/>
          </p:nvPr>
        </p:nvSpPr>
        <p:spPr>
          <a:xfrm>
            <a:off x="228600" y="1124712"/>
            <a:ext cx="4114800" cy="3585845"/>
          </a:xfrm>
        </p:spPr>
        <p:txBody>
          <a:bodyPr/>
          <a:lstStyle>
            <a:lvl1pPr>
              <a:spcBef>
                <a:spcPts val="0"/>
              </a:spcBef>
              <a:defRPr sz="1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4800600" y="1124712"/>
            <a:ext cx="4114800" cy="3585845"/>
          </a:xfrm>
        </p:spPr>
        <p:txBody>
          <a:bodyPr/>
          <a:lstStyle>
            <a:lvl1pPr>
              <a:spcBef>
                <a:spcPts val="0"/>
              </a:spcBef>
              <a:defRPr sz="1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98521164"/>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Data &amp; AI / October 15, 2019 / © 2019 IBM Corporation</a:t>
            </a:r>
            <a:endParaRPr lang="en-US"/>
          </a:p>
        </p:txBody>
      </p:sp>
    </p:spTree>
    <p:extLst>
      <p:ext uri="{BB962C8B-B14F-4D97-AF65-F5344CB8AC3E}">
        <p14:creationId xmlns:p14="http://schemas.microsoft.com/office/powerpoint/2010/main" val="1171387111"/>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a:xfrm>
            <a:off x="6858000" y="4832418"/>
            <a:ext cx="2057400" cy="137160"/>
          </a:xfrm>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Data &amp; AI / October 15, 2019 / © 2019 IBM Corporation</a:t>
            </a:r>
            <a:endParaRPr lang="en-US"/>
          </a:p>
        </p:txBody>
      </p:sp>
      <p:sp>
        <p:nvSpPr>
          <p:cNvPr id="12" name="Text Placeholder 11"/>
          <p:cNvSpPr>
            <a:spLocks noGrp="1"/>
          </p:cNvSpPr>
          <p:nvPr>
            <p:ph type="body" sz="quarter" idx="13"/>
          </p:nvPr>
        </p:nvSpPr>
        <p:spPr>
          <a:xfrm>
            <a:off x="228600" y="182880"/>
            <a:ext cx="4114800" cy="300037"/>
          </a:xfrm>
        </p:spPr>
        <p:txBody>
          <a:bodyPr/>
          <a:lstStyle>
            <a:lvl1pPr>
              <a:defRPr sz="1600"/>
            </a:lvl1pPr>
          </a:lstStyle>
          <a:p>
            <a:pPr lvl="0"/>
            <a:r>
              <a:rPr lang="en-US" dirty="0"/>
              <a:t>Click to edit Master text styles</a:t>
            </a:r>
          </a:p>
        </p:txBody>
      </p:sp>
      <p:sp>
        <p:nvSpPr>
          <p:cNvPr id="7" name="Text Placeholder 6"/>
          <p:cNvSpPr>
            <a:spLocks noGrp="1"/>
          </p:cNvSpPr>
          <p:nvPr>
            <p:ph type="body" sz="quarter" idx="14"/>
          </p:nvPr>
        </p:nvSpPr>
        <p:spPr>
          <a:xfrm>
            <a:off x="228600" y="1097280"/>
            <a:ext cx="4114800" cy="3488731"/>
          </a:xfrm>
        </p:spPr>
        <p:txBody>
          <a:bodyPr/>
          <a:lstStyle>
            <a:lvl1pPr>
              <a:defRPr sz="16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600" tIns="192024" rIns="228600" bIns="228600"/>
          <a:lstStyle>
            <a:lvl1pPr>
              <a:defRPr sz="1400">
                <a:solidFill>
                  <a:schemeClr val="bg2"/>
                </a:solidFill>
              </a:defRPr>
            </a:lvl1pPr>
          </a:lstStyle>
          <a:p>
            <a:pPr lvl="0"/>
            <a:r>
              <a:rPr lang="en-US" dirty="0"/>
              <a:t>Click to edit Master text styles</a:t>
            </a:r>
          </a:p>
        </p:txBody>
      </p:sp>
    </p:spTree>
    <p:extLst>
      <p:ext uri="{BB962C8B-B14F-4D97-AF65-F5344CB8AC3E}">
        <p14:creationId xmlns:p14="http://schemas.microsoft.com/office/powerpoint/2010/main" val="1520582528"/>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4572000" cy="2571750"/>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IBM Data &amp; AI / October 15, 2019 / © 2019 IBM Corporation</a:t>
            </a:r>
            <a:endParaRPr lang="en-US"/>
          </a:p>
        </p:txBody>
      </p:sp>
      <p:sp>
        <p:nvSpPr>
          <p:cNvPr id="8" name="Content Placeholder 7"/>
          <p:cNvSpPr>
            <a:spLocks noGrp="1"/>
          </p:cNvSpPr>
          <p:nvPr>
            <p:ph sz="quarter" idx="15"/>
          </p:nvPr>
        </p:nvSpPr>
        <p:spPr>
          <a:xfrm>
            <a:off x="6858000" y="0"/>
            <a:ext cx="2286000" cy="2571750"/>
          </a:xfrm>
          <a:solidFill>
            <a:schemeClr val="tx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1"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375148796"/>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1" y="2571750"/>
            <a:ext cx="2285997"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2286000" cy="2571750"/>
          </a:xfrm>
          <a:solidFill>
            <a:schemeClr val="bg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IBM Data &amp; AI / October 15, 2019 / © 2019 IBM Corporation</a:t>
            </a:r>
            <a:endParaRPr lang="en-US"/>
          </a:p>
        </p:txBody>
      </p:sp>
      <p:sp>
        <p:nvSpPr>
          <p:cNvPr id="6" name="Title 5"/>
          <p:cNvSpPr>
            <a:spLocks noGrp="1"/>
          </p:cNvSpPr>
          <p:nvPr>
            <p:ph type="title"/>
          </p:nvPr>
        </p:nvSpPr>
        <p:spPr>
          <a:xfrm>
            <a:off x="-1"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90680535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Data &amp; AI / October 15, 2019 / © 2019 IBM Corporation</a:t>
            </a:r>
            <a:endParaRPr lang="en-US"/>
          </a:p>
        </p:txBody>
      </p:sp>
      <p:sp>
        <p:nvSpPr>
          <p:cNvPr id="6" name="Title 5"/>
          <p:cNvSpPr>
            <a:spLocks noGrp="1"/>
          </p:cNvSpPr>
          <p:nvPr>
            <p:ph type="title"/>
          </p:nvPr>
        </p:nvSpPr>
        <p:spPr>
          <a:xfrm>
            <a:off x="-1"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2133692794"/>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IBM Data &amp; AI / October 15, 2019 / © 2019 IBM Corporation</a:t>
            </a:r>
            <a:endParaRPr lang="en-US"/>
          </a:p>
        </p:txBody>
      </p:sp>
    </p:spTree>
    <p:extLst>
      <p:ext uri="{BB962C8B-B14F-4D97-AF65-F5344CB8AC3E}">
        <p14:creationId xmlns:p14="http://schemas.microsoft.com/office/powerpoint/2010/main" val="145367505"/>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82880"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IBM Data &amp; AI / October 15, 2019 / © 2019 IBM Corporation</a:t>
            </a:r>
            <a:endParaRPr lang="en-US"/>
          </a:p>
        </p:txBody>
      </p:sp>
    </p:spTree>
    <p:extLst>
      <p:ext uri="{BB962C8B-B14F-4D97-AF65-F5344CB8AC3E}">
        <p14:creationId xmlns:p14="http://schemas.microsoft.com/office/powerpoint/2010/main" val="1502749896"/>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Data &amp; AI / October 15, 2019 / © 2019 IBM Corporation</a:t>
            </a:r>
            <a:endParaRPr lang="en-US"/>
          </a:p>
        </p:txBody>
      </p:sp>
      <p:sp>
        <p:nvSpPr>
          <p:cNvPr id="6" name="Text Placeholder 5"/>
          <p:cNvSpPr>
            <a:spLocks noGrp="1"/>
          </p:cNvSpPr>
          <p:nvPr>
            <p:ph type="body" sz="quarter" idx="12"/>
          </p:nvPr>
        </p:nvSpPr>
        <p:spPr>
          <a:xfrm>
            <a:off x="228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2329705"/>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Data &amp; AI / October 15, 2019 / © 2019 IBM Corporation</a:t>
            </a:r>
            <a:endParaRPr lang="en-US"/>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0"/>
            <a:ext cx="6400800" cy="3824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71120245"/>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Data &amp; AI / October 15, 2019 / © 2019 IBM Corporation</a:t>
            </a:r>
            <a:endParaRPr lang="en-US"/>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42240515"/>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9.xml"/><Relationship Id="rId18" Type="http://schemas.openxmlformats.org/officeDocument/2006/relationships/slideLayout" Target="../slideLayouts/slideLayout54.xml"/><Relationship Id="rId26" Type="http://schemas.openxmlformats.org/officeDocument/2006/relationships/slideLayout" Target="../slideLayouts/slideLayout62.xml"/><Relationship Id="rId3" Type="http://schemas.openxmlformats.org/officeDocument/2006/relationships/slideLayout" Target="../slideLayouts/slideLayout39.xml"/><Relationship Id="rId21" Type="http://schemas.openxmlformats.org/officeDocument/2006/relationships/slideLayout" Target="../slideLayouts/slideLayout57.xml"/><Relationship Id="rId34" Type="http://schemas.openxmlformats.org/officeDocument/2006/relationships/slideLayout" Target="../slideLayouts/slideLayout70.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17" Type="http://schemas.openxmlformats.org/officeDocument/2006/relationships/slideLayout" Target="../slideLayouts/slideLayout53.xml"/><Relationship Id="rId25" Type="http://schemas.openxmlformats.org/officeDocument/2006/relationships/slideLayout" Target="../slideLayouts/slideLayout61.xml"/><Relationship Id="rId33" Type="http://schemas.openxmlformats.org/officeDocument/2006/relationships/slideLayout" Target="../slideLayouts/slideLayout69.xml"/><Relationship Id="rId2" Type="http://schemas.openxmlformats.org/officeDocument/2006/relationships/slideLayout" Target="../slideLayouts/slideLayout38.xml"/><Relationship Id="rId16" Type="http://schemas.openxmlformats.org/officeDocument/2006/relationships/slideLayout" Target="../slideLayouts/slideLayout52.xml"/><Relationship Id="rId20" Type="http://schemas.openxmlformats.org/officeDocument/2006/relationships/slideLayout" Target="../slideLayouts/slideLayout56.xml"/><Relationship Id="rId29" Type="http://schemas.openxmlformats.org/officeDocument/2006/relationships/slideLayout" Target="../slideLayouts/slideLayout65.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24" Type="http://schemas.openxmlformats.org/officeDocument/2006/relationships/slideLayout" Target="../slideLayouts/slideLayout60.xml"/><Relationship Id="rId32" Type="http://schemas.openxmlformats.org/officeDocument/2006/relationships/slideLayout" Target="../slideLayouts/slideLayout68.xml"/><Relationship Id="rId5" Type="http://schemas.openxmlformats.org/officeDocument/2006/relationships/slideLayout" Target="../slideLayouts/slideLayout41.xml"/><Relationship Id="rId15" Type="http://schemas.openxmlformats.org/officeDocument/2006/relationships/slideLayout" Target="../slideLayouts/slideLayout51.xml"/><Relationship Id="rId23" Type="http://schemas.openxmlformats.org/officeDocument/2006/relationships/slideLayout" Target="../slideLayouts/slideLayout59.xml"/><Relationship Id="rId28" Type="http://schemas.openxmlformats.org/officeDocument/2006/relationships/slideLayout" Target="../slideLayouts/slideLayout64.xml"/><Relationship Id="rId36" Type="http://schemas.openxmlformats.org/officeDocument/2006/relationships/theme" Target="../theme/theme2.xml"/><Relationship Id="rId10" Type="http://schemas.openxmlformats.org/officeDocument/2006/relationships/slideLayout" Target="../slideLayouts/slideLayout46.xml"/><Relationship Id="rId19" Type="http://schemas.openxmlformats.org/officeDocument/2006/relationships/slideLayout" Target="../slideLayouts/slideLayout55.xml"/><Relationship Id="rId31" Type="http://schemas.openxmlformats.org/officeDocument/2006/relationships/slideLayout" Target="../slideLayouts/slideLayout67.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slideLayout" Target="../slideLayouts/slideLayout50.xml"/><Relationship Id="rId22" Type="http://schemas.openxmlformats.org/officeDocument/2006/relationships/slideLayout" Target="../slideLayouts/slideLayout58.xml"/><Relationship Id="rId27" Type="http://schemas.openxmlformats.org/officeDocument/2006/relationships/slideLayout" Target="../slideLayouts/slideLayout63.xml"/><Relationship Id="rId30" Type="http://schemas.openxmlformats.org/officeDocument/2006/relationships/slideLayout" Target="../slideLayouts/slideLayout66.xml"/><Relationship Id="rId35" Type="http://schemas.openxmlformats.org/officeDocument/2006/relationships/slideLayout" Target="../slideLayouts/slideLayout71.xml"/><Relationship Id="rId8" Type="http://schemas.openxmlformats.org/officeDocument/2006/relationships/slideLayout" Target="../slideLayouts/slideLayout44.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84.xml"/><Relationship Id="rId18" Type="http://schemas.openxmlformats.org/officeDocument/2006/relationships/slideLayout" Target="../slideLayouts/slideLayout89.xml"/><Relationship Id="rId26" Type="http://schemas.openxmlformats.org/officeDocument/2006/relationships/slideLayout" Target="../slideLayouts/slideLayout97.xml"/><Relationship Id="rId39" Type="http://schemas.openxmlformats.org/officeDocument/2006/relationships/slideLayout" Target="../slideLayouts/slideLayout110.xml"/><Relationship Id="rId21" Type="http://schemas.openxmlformats.org/officeDocument/2006/relationships/slideLayout" Target="../slideLayouts/slideLayout92.xml"/><Relationship Id="rId34" Type="http://schemas.openxmlformats.org/officeDocument/2006/relationships/slideLayout" Target="../slideLayouts/slideLayout105.xml"/><Relationship Id="rId7" Type="http://schemas.openxmlformats.org/officeDocument/2006/relationships/slideLayout" Target="../slideLayouts/slideLayout78.xml"/><Relationship Id="rId12" Type="http://schemas.openxmlformats.org/officeDocument/2006/relationships/slideLayout" Target="../slideLayouts/slideLayout83.xml"/><Relationship Id="rId17" Type="http://schemas.openxmlformats.org/officeDocument/2006/relationships/slideLayout" Target="../slideLayouts/slideLayout88.xml"/><Relationship Id="rId25" Type="http://schemas.openxmlformats.org/officeDocument/2006/relationships/slideLayout" Target="../slideLayouts/slideLayout96.xml"/><Relationship Id="rId33" Type="http://schemas.openxmlformats.org/officeDocument/2006/relationships/slideLayout" Target="../slideLayouts/slideLayout104.xml"/><Relationship Id="rId38" Type="http://schemas.openxmlformats.org/officeDocument/2006/relationships/slideLayout" Target="../slideLayouts/slideLayout109.xml"/><Relationship Id="rId2" Type="http://schemas.openxmlformats.org/officeDocument/2006/relationships/slideLayout" Target="../slideLayouts/slideLayout73.xml"/><Relationship Id="rId16" Type="http://schemas.openxmlformats.org/officeDocument/2006/relationships/slideLayout" Target="../slideLayouts/slideLayout87.xml"/><Relationship Id="rId20" Type="http://schemas.openxmlformats.org/officeDocument/2006/relationships/slideLayout" Target="../slideLayouts/slideLayout91.xml"/><Relationship Id="rId29" Type="http://schemas.openxmlformats.org/officeDocument/2006/relationships/slideLayout" Target="../slideLayouts/slideLayout100.xml"/><Relationship Id="rId1" Type="http://schemas.openxmlformats.org/officeDocument/2006/relationships/slideLayout" Target="../slideLayouts/slideLayout72.xml"/><Relationship Id="rId6" Type="http://schemas.openxmlformats.org/officeDocument/2006/relationships/slideLayout" Target="../slideLayouts/slideLayout77.xml"/><Relationship Id="rId11" Type="http://schemas.openxmlformats.org/officeDocument/2006/relationships/slideLayout" Target="../slideLayouts/slideLayout82.xml"/><Relationship Id="rId24" Type="http://schemas.openxmlformats.org/officeDocument/2006/relationships/slideLayout" Target="../slideLayouts/slideLayout95.xml"/><Relationship Id="rId32" Type="http://schemas.openxmlformats.org/officeDocument/2006/relationships/slideLayout" Target="../slideLayouts/slideLayout103.xml"/><Relationship Id="rId37" Type="http://schemas.openxmlformats.org/officeDocument/2006/relationships/slideLayout" Target="../slideLayouts/slideLayout108.xml"/><Relationship Id="rId40" Type="http://schemas.openxmlformats.org/officeDocument/2006/relationships/theme" Target="../theme/theme3.xml"/><Relationship Id="rId5" Type="http://schemas.openxmlformats.org/officeDocument/2006/relationships/slideLayout" Target="../slideLayouts/slideLayout76.xml"/><Relationship Id="rId15" Type="http://schemas.openxmlformats.org/officeDocument/2006/relationships/slideLayout" Target="../slideLayouts/slideLayout86.xml"/><Relationship Id="rId23" Type="http://schemas.openxmlformats.org/officeDocument/2006/relationships/slideLayout" Target="../slideLayouts/slideLayout94.xml"/><Relationship Id="rId28" Type="http://schemas.openxmlformats.org/officeDocument/2006/relationships/slideLayout" Target="../slideLayouts/slideLayout99.xml"/><Relationship Id="rId36" Type="http://schemas.openxmlformats.org/officeDocument/2006/relationships/slideLayout" Target="../slideLayouts/slideLayout107.xml"/><Relationship Id="rId10" Type="http://schemas.openxmlformats.org/officeDocument/2006/relationships/slideLayout" Target="../slideLayouts/slideLayout81.xml"/><Relationship Id="rId19" Type="http://schemas.openxmlformats.org/officeDocument/2006/relationships/slideLayout" Target="../slideLayouts/slideLayout90.xml"/><Relationship Id="rId31" Type="http://schemas.openxmlformats.org/officeDocument/2006/relationships/slideLayout" Target="../slideLayouts/slideLayout102.xml"/><Relationship Id="rId4" Type="http://schemas.openxmlformats.org/officeDocument/2006/relationships/slideLayout" Target="../slideLayouts/slideLayout75.xml"/><Relationship Id="rId9" Type="http://schemas.openxmlformats.org/officeDocument/2006/relationships/slideLayout" Target="../slideLayouts/slideLayout80.xml"/><Relationship Id="rId14" Type="http://schemas.openxmlformats.org/officeDocument/2006/relationships/slideLayout" Target="../slideLayouts/slideLayout85.xml"/><Relationship Id="rId22" Type="http://schemas.openxmlformats.org/officeDocument/2006/relationships/slideLayout" Target="../slideLayouts/slideLayout93.xml"/><Relationship Id="rId27" Type="http://schemas.openxmlformats.org/officeDocument/2006/relationships/slideLayout" Target="../slideLayouts/slideLayout98.xml"/><Relationship Id="rId30" Type="http://schemas.openxmlformats.org/officeDocument/2006/relationships/slideLayout" Target="../slideLayouts/slideLayout101.xml"/><Relationship Id="rId35" Type="http://schemas.openxmlformats.org/officeDocument/2006/relationships/slideLayout" Target="../slideLayouts/slideLayout106.xml"/><Relationship Id="rId8" Type="http://schemas.openxmlformats.org/officeDocument/2006/relationships/slideLayout" Target="../slideLayouts/slideLayout79.xml"/><Relationship Id="rId3" Type="http://schemas.openxmlformats.org/officeDocument/2006/relationships/slideLayout" Target="../slideLayouts/slideLayout74.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123.xml"/><Relationship Id="rId18" Type="http://schemas.openxmlformats.org/officeDocument/2006/relationships/slideLayout" Target="../slideLayouts/slideLayout128.xml"/><Relationship Id="rId26" Type="http://schemas.openxmlformats.org/officeDocument/2006/relationships/slideLayout" Target="../slideLayouts/slideLayout136.xml"/><Relationship Id="rId3" Type="http://schemas.openxmlformats.org/officeDocument/2006/relationships/slideLayout" Target="../slideLayouts/slideLayout113.xml"/><Relationship Id="rId21" Type="http://schemas.openxmlformats.org/officeDocument/2006/relationships/slideLayout" Target="../slideLayouts/slideLayout131.xml"/><Relationship Id="rId34" Type="http://schemas.openxmlformats.org/officeDocument/2006/relationships/slideLayout" Target="../slideLayouts/slideLayout144.xml"/><Relationship Id="rId7" Type="http://schemas.openxmlformats.org/officeDocument/2006/relationships/slideLayout" Target="../slideLayouts/slideLayout117.xml"/><Relationship Id="rId12" Type="http://schemas.openxmlformats.org/officeDocument/2006/relationships/slideLayout" Target="../slideLayouts/slideLayout122.xml"/><Relationship Id="rId17" Type="http://schemas.openxmlformats.org/officeDocument/2006/relationships/slideLayout" Target="../slideLayouts/slideLayout127.xml"/><Relationship Id="rId25" Type="http://schemas.openxmlformats.org/officeDocument/2006/relationships/slideLayout" Target="../slideLayouts/slideLayout135.xml"/><Relationship Id="rId33" Type="http://schemas.openxmlformats.org/officeDocument/2006/relationships/slideLayout" Target="../slideLayouts/slideLayout143.xml"/><Relationship Id="rId2" Type="http://schemas.openxmlformats.org/officeDocument/2006/relationships/slideLayout" Target="../slideLayouts/slideLayout112.xml"/><Relationship Id="rId16" Type="http://schemas.openxmlformats.org/officeDocument/2006/relationships/slideLayout" Target="../slideLayouts/slideLayout126.xml"/><Relationship Id="rId20" Type="http://schemas.openxmlformats.org/officeDocument/2006/relationships/slideLayout" Target="../slideLayouts/slideLayout130.xml"/><Relationship Id="rId29" Type="http://schemas.openxmlformats.org/officeDocument/2006/relationships/slideLayout" Target="../slideLayouts/slideLayout139.xml"/><Relationship Id="rId1" Type="http://schemas.openxmlformats.org/officeDocument/2006/relationships/slideLayout" Target="../slideLayouts/slideLayout111.xml"/><Relationship Id="rId6" Type="http://schemas.openxmlformats.org/officeDocument/2006/relationships/slideLayout" Target="../slideLayouts/slideLayout116.xml"/><Relationship Id="rId11" Type="http://schemas.openxmlformats.org/officeDocument/2006/relationships/slideLayout" Target="../slideLayouts/slideLayout121.xml"/><Relationship Id="rId24" Type="http://schemas.openxmlformats.org/officeDocument/2006/relationships/slideLayout" Target="../slideLayouts/slideLayout134.xml"/><Relationship Id="rId32" Type="http://schemas.openxmlformats.org/officeDocument/2006/relationships/slideLayout" Target="../slideLayouts/slideLayout142.xml"/><Relationship Id="rId5" Type="http://schemas.openxmlformats.org/officeDocument/2006/relationships/slideLayout" Target="../slideLayouts/slideLayout115.xml"/><Relationship Id="rId15" Type="http://schemas.openxmlformats.org/officeDocument/2006/relationships/slideLayout" Target="../slideLayouts/slideLayout125.xml"/><Relationship Id="rId23" Type="http://schemas.openxmlformats.org/officeDocument/2006/relationships/slideLayout" Target="../slideLayouts/slideLayout133.xml"/><Relationship Id="rId28" Type="http://schemas.openxmlformats.org/officeDocument/2006/relationships/slideLayout" Target="../slideLayouts/slideLayout138.xml"/><Relationship Id="rId36" Type="http://schemas.openxmlformats.org/officeDocument/2006/relationships/theme" Target="../theme/theme4.xml"/><Relationship Id="rId10" Type="http://schemas.openxmlformats.org/officeDocument/2006/relationships/slideLayout" Target="../slideLayouts/slideLayout120.xml"/><Relationship Id="rId19" Type="http://schemas.openxmlformats.org/officeDocument/2006/relationships/slideLayout" Target="../slideLayouts/slideLayout129.xml"/><Relationship Id="rId31" Type="http://schemas.openxmlformats.org/officeDocument/2006/relationships/slideLayout" Target="../slideLayouts/slideLayout141.xml"/><Relationship Id="rId4" Type="http://schemas.openxmlformats.org/officeDocument/2006/relationships/slideLayout" Target="../slideLayouts/slideLayout114.xml"/><Relationship Id="rId9" Type="http://schemas.openxmlformats.org/officeDocument/2006/relationships/slideLayout" Target="../slideLayouts/slideLayout119.xml"/><Relationship Id="rId14" Type="http://schemas.openxmlformats.org/officeDocument/2006/relationships/slideLayout" Target="../slideLayouts/slideLayout124.xml"/><Relationship Id="rId22" Type="http://schemas.openxmlformats.org/officeDocument/2006/relationships/slideLayout" Target="../slideLayouts/slideLayout132.xml"/><Relationship Id="rId27" Type="http://schemas.openxmlformats.org/officeDocument/2006/relationships/slideLayout" Target="../slideLayouts/slideLayout137.xml"/><Relationship Id="rId30" Type="http://schemas.openxmlformats.org/officeDocument/2006/relationships/slideLayout" Target="../slideLayouts/slideLayout140.xml"/><Relationship Id="rId35" Type="http://schemas.openxmlformats.org/officeDocument/2006/relationships/slideLayout" Target="../slideLayouts/slideLayout145.xml"/><Relationship Id="rId8" Type="http://schemas.openxmlformats.org/officeDocument/2006/relationships/slideLayout" Target="../slideLayouts/slideLayout11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8"/>
            <a:ext cx="4114800" cy="4491101"/>
          </a:xfrm>
          <a:prstGeom prst="rect">
            <a:avLst/>
          </a:prstGeom>
        </p:spPr>
        <p:txBody>
          <a:bodyPr vert="horz" lIns="0" tIns="0" rIns="0" bIns="0" rtlCol="0" anchor="t" anchorCtr="0">
            <a:noAutofit/>
          </a:bodyPr>
          <a:lstStyle/>
          <a:p>
            <a:r>
              <a:rPr lang="en-US" noProof="0"/>
              <a:t>Click to edit Master title style</a:t>
            </a:r>
            <a:endParaRPr lang="en-US" noProof="0" dirty="0"/>
          </a:p>
        </p:txBody>
      </p:sp>
      <p:sp>
        <p:nvSpPr>
          <p:cNvPr id="3" name="Text Placeholder 2"/>
          <p:cNvSpPr>
            <a:spLocks noGrp="1"/>
          </p:cNvSpPr>
          <p:nvPr>
            <p:ph type="body" idx="1"/>
          </p:nvPr>
        </p:nvSpPr>
        <p:spPr>
          <a:xfrm>
            <a:off x="4800600" y="192024"/>
            <a:ext cx="4114800" cy="4500245"/>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bg2"/>
                </a:solidFill>
                <a:latin typeface="+mn-lt"/>
                <a:ea typeface="Arial" charset="0"/>
                <a:cs typeface="Arial" charset="0"/>
              </a:defRPr>
            </a:lvl1pPr>
          </a:lstStyle>
          <a:p>
            <a:fld id="{3FD999D4-B456-9943-89B7-30D56181CE18}" type="slidenum">
              <a:rPr lang="en-US" smtClean="0"/>
              <a:pPr/>
              <a:t>‹#›</a:t>
            </a:fld>
            <a:endParaRPr lang="en-US"/>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en-US"/>
              <a:t>IBM Data &amp; AI / October 15, 2019 / © 2019 IBM Corporation</a:t>
            </a:r>
          </a:p>
        </p:txBody>
      </p:sp>
    </p:spTree>
    <p:extLst>
      <p:ext uri="{BB962C8B-B14F-4D97-AF65-F5344CB8AC3E}">
        <p14:creationId xmlns:p14="http://schemas.microsoft.com/office/powerpoint/2010/main" val="11740452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819"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 id="2147483690" r:id="rId18"/>
    <p:sldLayoutId id="2147483691" r:id="rId19"/>
    <p:sldLayoutId id="2147483692" r:id="rId20"/>
    <p:sldLayoutId id="2147483693" r:id="rId21"/>
    <p:sldLayoutId id="2147483694" r:id="rId22"/>
    <p:sldLayoutId id="2147483695" r:id="rId23"/>
    <p:sldLayoutId id="2147483696" r:id="rId24"/>
    <p:sldLayoutId id="2147483697" r:id="rId25"/>
    <p:sldLayoutId id="2147483698" r:id="rId26"/>
    <p:sldLayoutId id="2147483699" r:id="rId27"/>
    <p:sldLayoutId id="2147483700" r:id="rId28"/>
    <p:sldLayoutId id="2147483701" r:id="rId29"/>
    <p:sldLayoutId id="2147483702" r:id="rId30"/>
    <p:sldLayoutId id="2147483703" r:id="rId31"/>
    <p:sldLayoutId id="2147483704" r:id="rId32"/>
    <p:sldLayoutId id="2147483705" r:id="rId33"/>
    <p:sldLayoutId id="2147483822" r:id="rId34"/>
    <p:sldLayoutId id="2147483707" r:id="rId35"/>
    <p:sldLayoutId id="2147483833" r:id="rId36"/>
  </p:sldLayoutIdLst>
  <p:hf hdr="0" dt="0"/>
  <p:txStyles>
    <p:titleStyle>
      <a:lvl1pPr algn="l" defTabSz="457200" rtl="0" eaLnBrk="1" latinLnBrk="0" hangingPunct="1">
        <a:lnSpc>
          <a:spcPct val="90000"/>
        </a:lnSpc>
        <a:spcBef>
          <a:spcPct val="0"/>
        </a:spcBef>
        <a:buNone/>
        <a:defRPr sz="2400" kern="1200">
          <a:solidFill>
            <a:schemeClr val="bg2"/>
          </a:solidFill>
          <a:latin typeface="+mj-lt"/>
          <a:ea typeface="Arial" charset="0"/>
          <a:cs typeface="Arial" charset="0"/>
        </a:defRPr>
      </a:lvl1pPr>
    </p:titleStyle>
    <p:body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8"/>
            <a:ext cx="4114800" cy="4491101"/>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800600" y="192024"/>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bg2"/>
                </a:solidFill>
                <a:latin typeface="+mn-lt"/>
                <a:ea typeface="Arial" charset="0"/>
                <a:cs typeface="Arial" charset="0"/>
              </a:defRPr>
            </a:lvl1pPr>
          </a:lstStyle>
          <a:p>
            <a:fld id="{D0BE6F14-FF48-0F4F-A8AA-2E3F25371E4A}" type="slidenum">
              <a:rPr lang="en-US" smtClean="0"/>
              <a:pPr/>
              <a:t>‹#›</a:t>
            </a:fld>
            <a:endParaRPr lang="en-US"/>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de-DE"/>
              <a:t>IBM Data &amp; AI / October 15, 2019 / © 2019 IBM Corporation</a:t>
            </a:r>
            <a:endParaRPr lang="en-US"/>
          </a:p>
        </p:txBody>
      </p:sp>
    </p:spTree>
    <p:extLst>
      <p:ext uri="{BB962C8B-B14F-4D97-AF65-F5344CB8AC3E}">
        <p14:creationId xmlns:p14="http://schemas.microsoft.com/office/powerpoint/2010/main" val="851100411"/>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818"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 id="2147483722" r:id="rId13"/>
    <p:sldLayoutId id="2147483723" r:id="rId14"/>
    <p:sldLayoutId id="2147483724" r:id="rId15"/>
    <p:sldLayoutId id="2147483725" r:id="rId16"/>
    <p:sldLayoutId id="2147483726" r:id="rId17"/>
    <p:sldLayoutId id="2147483727" r:id="rId18"/>
    <p:sldLayoutId id="2147483728" r:id="rId19"/>
    <p:sldLayoutId id="2147483729" r:id="rId20"/>
    <p:sldLayoutId id="2147483730" r:id="rId21"/>
    <p:sldLayoutId id="2147483731" r:id="rId22"/>
    <p:sldLayoutId id="2147483732" r:id="rId23"/>
    <p:sldLayoutId id="2147483733" r:id="rId24"/>
    <p:sldLayoutId id="2147483734" r:id="rId25"/>
    <p:sldLayoutId id="2147483735" r:id="rId26"/>
    <p:sldLayoutId id="2147483736" r:id="rId27"/>
    <p:sldLayoutId id="2147483737" r:id="rId28"/>
    <p:sldLayoutId id="2147483738" r:id="rId29"/>
    <p:sldLayoutId id="2147483739" r:id="rId30"/>
    <p:sldLayoutId id="2147483740" r:id="rId31"/>
    <p:sldLayoutId id="2147483741" r:id="rId32"/>
    <p:sldLayoutId id="2147483742" r:id="rId33"/>
    <p:sldLayoutId id="2147483823" r:id="rId34"/>
    <p:sldLayoutId id="2147483744" r:id="rId35"/>
  </p:sldLayoutIdLst>
  <p:hf hdr="0" dt="0"/>
  <p:txStyles>
    <p:titleStyle>
      <a:lvl1pPr algn="l" defTabSz="457200" rtl="0" eaLnBrk="1" latinLnBrk="0" hangingPunct="1">
        <a:lnSpc>
          <a:spcPct val="90000"/>
        </a:lnSpc>
        <a:spcBef>
          <a:spcPct val="0"/>
        </a:spcBef>
        <a:buNone/>
        <a:defRPr sz="2400" kern="1200">
          <a:solidFill>
            <a:schemeClr val="bg2"/>
          </a:solidFill>
          <a:latin typeface="+mj-lt"/>
          <a:ea typeface="Arial" charset="0"/>
          <a:cs typeface="Arial" charset="0"/>
        </a:defRPr>
      </a:lvl1pPr>
    </p:titleStyle>
    <p:body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8"/>
            <a:ext cx="4114800" cy="4491101"/>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800600" y="192024"/>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tx1"/>
                </a:solidFill>
                <a:latin typeface="+mn-lt"/>
                <a:ea typeface="Arial" charset="0"/>
                <a:cs typeface="Arial" charset="0"/>
              </a:defRPr>
            </a:lvl1pPr>
          </a:lstStyle>
          <a:p>
            <a:fld id="{D0BE6F14-FF48-0F4F-A8AA-2E3F25371E4A}" type="slidenum">
              <a:rPr lang="en-US" smtClean="0"/>
              <a:pPr/>
              <a:t>‹#›</a:t>
            </a:fld>
            <a:endParaRPr lang="en-US"/>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a:t>IBM Data &amp; AI / October 15, 2019 / © 2019 IBM Corporation</a:t>
            </a:r>
            <a:endParaRPr lang="en-US"/>
          </a:p>
        </p:txBody>
      </p:sp>
    </p:spTree>
    <p:extLst>
      <p:ext uri="{BB962C8B-B14F-4D97-AF65-F5344CB8AC3E}">
        <p14:creationId xmlns:p14="http://schemas.microsoft.com/office/powerpoint/2010/main" val="1639731415"/>
      </p:ext>
    </p:extLst>
  </p:cSld>
  <p:clrMap bg1="lt1" tx1="dk1" bg2="lt2" tx2="dk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 id="2147483750" r:id="rId5"/>
    <p:sldLayoutId id="2147483751" r:id="rId6"/>
    <p:sldLayoutId id="2147483752" r:id="rId7"/>
    <p:sldLayoutId id="2147483753" r:id="rId8"/>
    <p:sldLayoutId id="2147483754" r:id="rId9"/>
    <p:sldLayoutId id="2147483755" r:id="rId10"/>
    <p:sldLayoutId id="2147483756" r:id="rId11"/>
    <p:sldLayoutId id="2147483757" r:id="rId12"/>
    <p:sldLayoutId id="2147483758" r:id="rId13"/>
    <p:sldLayoutId id="2147483759" r:id="rId14"/>
    <p:sldLayoutId id="2147483760" r:id="rId15"/>
    <p:sldLayoutId id="2147483761" r:id="rId16"/>
    <p:sldLayoutId id="2147483762" r:id="rId17"/>
    <p:sldLayoutId id="2147483763" r:id="rId18"/>
    <p:sldLayoutId id="2147483764" r:id="rId19"/>
    <p:sldLayoutId id="2147483765" r:id="rId20"/>
    <p:sldLayoutId id="2147483766" r:id="rId21"/>
    <p:sldLayoutId id="2147483767" r:id="rId22"/>
    <p:sldLayoutId id="2147483768" r:id="rId23"/>
    <p:sldLayoutId id="2147483769" r:id="rId24"/>
    <p:sldLayoutId id="2147483770" r:id="rId25"/>
    <p:sldLayoutId id="2147483771" r:id="rId26"/>
    <p:sldLayoutId id="2147483772" r:id="rId27"/>
    <p:sldLayoutId id="2147483773" r:id="rId28"/>
    <p:sldLayoutId id="2147483774" r:id="rId29"/>
    <p:sldLayoutId id="2147483775" r:id="rId30"/>
    <p:sldLayoutId id="2147483776" r:id="rId31"/>
    <p:sldLayoutId id="2147483777" r:id="rId32"/>
    <p:sldLayoutId id="2147483778" r:id="rId33"/>
    <p:sldLayoutId id="2147483824" r:id="rId34"/>
    <p:sldLayoutId id="2147483780" r:id="rId35"/>
    <p:sldLayoutId id="2147483829" r:id="rId36"/>
    <p:sldLayoutId id="2147483830" r:id="rId37"/>
    <p:sldLayoutId id="2147483831" r:id="rId38"/>
    <p:sldLayoutId id="2147483832" r:id="rId39"/>
  </p:sldLayoutIdLst>
  <p:hf hdr="0" dt="0"/>
  <p:txStyles>
    <p:titleStyle>
      <a:lvl1pPr algn="l" defTabSz="457200" rtl="0" eaLnBrk="1" latinLnBrk="0" hangingPunct="1">
        <a:lnSpc>
          <a:spcPct val="90000"/>
        </a:lnSpc>
        <a:spcBef>
          <a:spcPct val="0"/>
        </a:spcBef>
        <a:buNone/>
        <a:defRPr sz="2400" kern="1200">
          <a:solidFill>
            <a:schemeClr val="tx1"/>
          </a:solidFill>
          <a:latin typeface="+mj-lt"/>
          <a:ea typeface="Arial" charset="0"/>
          <a:cs typeface="Arial" charset="0"/>
        </a:defRPr>
      </a:lvl1pPr>
    </p:titleStyle>
    <p:bodyStyle>
      <a:lvl1pPr marL="0" indent="0" algn="l" defTabSz="457200"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8"/>
            <a:ext cx="4114800" cy="4491101"/>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800600" y="192024"/>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tx1"/>
                </a:solidFill>
                <a:latin typeface="+mn-lt"/>
                <a:ea typeface="Arial" charset="0"/>
                <a:cs typeface="Arial" charset="0"/>
              </a:defRPr>
            </a:lvl1pPr>
          </a:lstStyle>
          <a:p>
            <a:fld id="{D0BE6F14-FF48-0F4F-A8AA-2E3F25371E4A}" type="slidenum">
              <a:rPr lang="en-US" smtClean="0"/>
              <a:pPr/>
              <a:t>‹#›</a:t>
            </a:fld>
            <a:endParaRPr lang="en-US"/>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a:t>IBM Data &amp; AI / October 15, 2019 / © 2019 IBM Corporation</a:t>
            </a:r>
            <a:endParaRPr lang="en-US"/>
          </a:p>
        </p:txBody>
      </p:sp>
    </p:spTree>
    <p:extLst>
      <p:ext uri="{BB962C8B-B14F-4D97-AF65-F5344CB8AC3E}">
        <p14:creationId xmlns:p14="http://schemas.microsoft.com/office/powerpoint/2010/main" val="136730811"/>
      </p:ext>
    </p:extLst>
  </p:cSld>
  <p:clrMap bg1="lt1" tx1="dk1" bg2="lt2" tx2="dk2" accent1="accent1" accent2="accent2" accent3="accent3" accent4="accent4" accent5="accent5" accent6="accent6" hlink="hlink" folHlink="folHlink"/>
  <p:sldLayoutIdLst>
    <p:sldLayoutId id="2147483782" r:id="rId1"/>
    <p:sldLayoutId id="2147483783" r:id="rId2"/>
    <p:sldLayoutId id="2147483817" r:id="rId3"/>
    <p:sldLayoutId id="2147483785" r:id="rId4"/>
    <p:sldLayoutId id="2147483786" r:id="rId5"/>
    <p:sldLayoutId id="2147483787" r:id="rId6"/>
    <p:sldLayoutId id="2147483788" r:id="rId7"/>
    <p:sldLayoutId id="2147483789" r:id="rId8"/>
    <p:sldLayoutId id="2147483790" r:id="rId9"/>
    <p:sldLayoutId id="2147483791" r:id="rId10"/>
    <p:sldLayoutId id="2147483792" r:id="rId11"/>
    <p:sldLayoutId id="2147483793" r:id="rId12"/>
    <p:sldLayoutId id="2147483794" r:id="rId13"/>
    <p:sldLayoutId id="2147483795" r:id="rId14"/>
    <p:sldLayoutId id="2147483796" r:id="rId15"/>
    <p:sldLayoutId id="2147483797" r:id="rId16"/>
    <p:sldLayoutId id="2147483798" r:id="rId17"/>
    <p:sldLayoutId id="2147483799" r:id="rId18"/>
    <p:sldLayoutId id="2147483800" r:id="rId19"/>
    <p:sldLayoutId id="2147483801" r:id="rId20"/>
    <p:sldLayoutId id="2147483802" r:id="rId21"/>
    <p:sldLayoutId id="2147483803" r:id="rId22"/>
    <p:sldLayoutId id="2147483804" r:id="rId23"/>
    <p:sldLayoutId id="2147483805" r:id="rId24"/>
    <p:sldLayoutId id="2147483806" r:id="rId25"/>
    <p:sldLayoutId id="2147483807" r:id="rId26"/>
    <p:sldLayoutId id="2147483808" r:id="rId27"/>
    <p:sldLayoutId id="2147483809" r:id="rId28"/>
    <p:sldLayoutId id="2147483810" r:id="rId29"/>
    <p:sldLayoutId id="2147483811" r:id="rId30"/>
    <p:sldLayoutId id="2147483812" r:id="rId31"/>
    <p:sldLayoutId id="2147483813" r:id="rId32"/>
    <p:sldLayoutId id="2147483814" r:id="rId33"/>
    <p:sldLayoutId id="2147483825" r:id="rId34"/>
    <p:sldLayoutId id="2147483816" r:id="rId35"/>
  </p:sldLayoutIdLst>
  <p:hf hdr="0" dt="0"/>
  <p:txStyles>
    <p:titleStyle>
      <a:lvl1pPr algn="l" defTabSz="457200" rtl="0" eaLnBrk="1" latinLnBrk="0" hangingPunct="1">
        <a:lnSpc>
          <a:spcPct val="90000"/>
        </a:lnSpc>
        <a:spcBef>
          <a:spcPct val="0"/>
        </a:spcBef>
        <a:buNone/>
        <a:defRPr sz="2400" kern="1200">
          <a:solidFill>
            <a:schemeClr val="tx1"/>
          </a:solidFill>
          <a:latin typeface="+mj-lt"/>
          <a:ea typeface="Arial" charset="0"/>
          <a:cs typeface="Arial" charset="0"/>
        </a:defRPr>
      </a:lvl1pPr>
    </p:titleStyle>
    <p:bodyStyle>
      <a:lvl1pPr marL="0" indent="0" algn="l" defTabSz="457200"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3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6.xml"/></Relationships>
</file>

<file path=ppt/slides/_rels/slide12.xml.rels><?xml version="1.0" encoding="UTF-8" standalone="yes"?>
<Relationships xmlns="http://schemas.openxmlformats.org/package/2006/relationships"><Relationship Id="rId3" Type="http://schemas.openxmlformats.org/officeDocument/2006/relationships/hyperlink" Target="https://ai.googleblog.com/2018/11/open-sourcing-bert-state-of-art-pre.html" TargetMode="External"/><Relationship Id="rId2" Type="http://schemas.openxmlformats.org/officeDocument/2006/relationships/notesSlide" Target="../notesSlides/notesSlide12.xml"/><Relationship Id="rId1" Type="http://schemas.openxmlformats.org/officeDocument/2006/relationships/slideLayout" Target="../slideLayouts/slideLayout36.xml"/><Relationship Id="rId5" Type="http://schemas.openxmlformats.org/officeDocument/2006/relationships/hyperlink" Target="http://jalammar.github.io/illustrated-gpt2/" TargetMode="External"/><Relationship Id="rId4" Type="http://schemas.openxmlformats.org/officeDocument/2006/relationships/hyperlink" Target="http://jalammar.github.io/illustrated-transformer/"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36.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36.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36.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3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6.xml"/></Relationships>
</file>

<file path=ppt/slides/_rels/slide18.xml.rels><?xml version="1.0" encoding="UTF-8" standalone="yes"?>
<Relationships xmlns="http://schemas.openxmlformats.org/package/2006/relationships"><Relationship Id="rId8" Type="http://schemas.openxmlformats.org/officeDocument/2006/relationships/image" Target="../media/image21.tiff"/><Relationship Id="rId3" Type="http://schemas.openxmlformats.org/officeDocument/2006/relationships/hyperlink" Target="http://interactive-fiction-class.org/" TargetMode="External"/><Relationship Id="rId7" Type="http://schemas.openxmlformats.org/officeDocument/2006/relationships/hyperlink" Target="https://huggingface.co/blog/how-to-generate" TargetMode="External"/><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image" Target="../media/image20.tiff"/><Relationship Id="rId5" Type="http://schemas.openxmlformats.org/officeDocument/2006/relationships/hyperlink" Target="https://www.youtube.com/watch?v=A0uBdY4Crlg&amp;t=9s" TargetMode="External"/><Relationship Id="rId4" Type="http://schemas.openxmlformats.org/officeDocument/2006/relationships/image" Target="../media/image19.tiff"/></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6.xml"/></Relationships>
</file>

<file path=ppt/slides/_rels/slide6.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6.xml"/><Relationship Id="rId1" Type="http://schemas.openxmlformats.org/officeDocument/2006/relationships/slideLayout" Target="../slideLayouts/slideLayout36.xml"/><Relationship Id="rId4" Type="http://schemas.openxmlformats.org/officeDocument/2006/relationships/image" Target="../media/image9.tiff"/></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3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6.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12.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59B30E0A-6F17-1247-B262-0B702031EB90}"/>
              </a:ext>
            </a:extLst>
          </p:cNvPr>
          <p:cNvSpPr>
            <a:spLocks noGrp="1"/>
          </p:cNvSpPr>
          <p:nvPr>
            <p:ph type="ftr" sz="quarter" idx="10"/>
          </p:nvPr>
        </p:nvSpPr>
        <p:spPr/>
        <p:txBody>
          <a:bodyPr/>
          <a:lstStyle/>
          <a:p>
            <a:r>
              <a:rPr lang="de-DE" dirty="0">
                <a:solidFill>
                  <a:schemeClr val="bg2"/>
                </a:solidFill>
              </a:rPr>
              <a:t>IBM Data &amp; AI / May 12, 2020 / © 2020 IBM Corporation</a:t>
            </a:r>
            <a:endParaRPr lang="en-US" dirty="0">
              <a:solidFill>
                <a:schemeClr val="bg2"/>
              </a:solidFill>
            </a:endParaRPr>
          </a:p>
        </p:txBody>
      </p:sp>
      <p:sp>
        <p:nvSpPr>
          <p:cNvPr id="6" name="TextBox 5">
            <a:extLst>
              <a:ext uri="{FF2B5EF4-FFF2-40B4-BE49-F238E27FC236}">
                <a16:creationId xmlns:a16="http://schemas.microsoft.com/office/drawing/2014/main" id="{2753144E-C9E3-804A-9B6B-3BA32B38420C}"/>
              </a:ext>
            </a:extLst>
          </p:cNvPr>
          <p:cNvSpPr txBox="1"/>
          <p:nvPr/>
        </p:nvSpPr>
        <p:spPr>
          <a:xfrm>
            <a:off x="228600" y="178308"/>
            <a:ext cx="3647515" cy="1769715"/>
          </a:xfrm>
          <a:prstGeom prst="rect">
            <a:avLst/>
          </a:prstGeom>
          <a:noFill/>
        </p:spPr>
        <p:txBody>
          <a:bodyPr wrap="square" rtlCol="0">
            <a:spAutoFit/>
          </a:bodyPr>
          <a:lstStyle/>
          <a:p>
            <a:endParaRPr lang="en-US" sz="800" dirty="0">
              <a:solidFill>
                <a:schemeClr val="bg2"/>
              </a:solidFill>
            </a:endParaRPr>
          </a:p>
          <a:p>
            <a:r>
              <a:rPr lang="en-US" sz="3200" dirty="0">
                <a:solidFill>
                  <a:schemeClr val="bg2"/>
                </a:solidFill>
                <a:latin typeface="IBM Plex Sans Light" panose="020B0403050203000203" pitchFamily="34" charset="0"/>
              </a:rPr>
              <a:t>Introduction to Modern NLP </a:t>
            </a:r>
          </a:p>
          <a:p>
            <a:r>
              <a:rPr lang="en-US" sz="1600" dirty="0">
                <a:solidFill>
                  <a:schemeClr val="bg2"/>
                </a:solidFill>
                <a:latin typeface="IBM Plex Sans Light" panose="020B0403050203000203" pitchFamily="34" charset="0"/>
              </a:rPr>
              <a:t>with Hugging Face and CORD-19</a:t>
            </a:r>
          </a:p>
          <a:p>
            <a:endParaRPr lang="en-US" sz="900" dirty="0">
              <a:solidFill>
                <a:schemeClr val="bg2"/>
              </a:solidFill>
              <a:latin typeface="IBM Plex Sans Light" panose="020B0403050203000203" pitchFamily="34" charset="0"/>
            </a:endParaRPr>
          </a:p>
          <a:p>
            <a:r>
              <a:rPr lang="en-US" sz="1200" dirty="0">
                <a:solidFill>
                  <a:schemeClr val="bg2"/>
                </a:solidFill>
                <a:latin typeface="IBM Plex Sans Light" panose="020B0403050203000203" pitchFamily="34" charset="0"/>
              </a:rPr>
              <a:t>Nick Acosta</a:t>
            </a:r>
          </a:p>
        </p:txBody>
      </p:sp>
    </p:spTree>
    <p:extLst>
      <p:ext uri="{BB962C8B-B14F-4D97-AF65-F5344CB8AC3E}">
        <p14:creationId xmlns:p14="http://schemas.microsoft.com/office/powerpoint/2010/main" val="37720365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599" y="203781"/>
            <a:ext cx="5476516" cy="827817"/>
          </a:xfrm>
        </p:spPr>
        <p:txBody>
          <a:bodyPr/>
          <a:lstStyle/>
          <a:p>
            <a:r>
              <a:rPr lang="en-US" dirty="0"/>
              <a:t>Transformers </a:t>
            </a:r>
            <a:r>
              <a:rPr lang="en-US" dirty="0">
                <a:solidFill>
                  <a:schemeClr val="accent4"/>
                </a:solidFill>
              </a:rPr>
              <a:t>the library</a:t>
            </a:r>
          </a:p>
        </p:txBody>
      </p:sp>
      <p:sp>
        <p:nvSpPr>
          <p:cNvPr id="4" name="Slide Number Placeholder 3"/>
          <p:cNvSpPr>
            <a:spLocks noGrp="1"/>
          </p:cNvSpPr>
          <p:nvPr>
            <p:ph type="sldNum" sz="quarter" idx="11"/>
          </p:nvPr>
        </p:nvSpPr>
        <p:spPr/>
        <p:txBody>
          <a:bodyPr/>
          <a:lstStyle/>
          <a:p>
            <a:pPr defTabSz="514127">
              <a:defRPr/>
            </a:pPr>
            <a:fld id="{59395FB3-9C97-154F-86B2-7E381B951268}" type="slidenum">
              <a:rPr lang="en-US">
                <a:latin typeface="IBM Plex Sans Light"/>
              </a:rPr>
              <a:pPr defTabSz="514127">
                <a:defRPr/>
              </a:pPr>
              <a:t>10</a:t>
            </a:fld>
            <a:endParaRPr lang="en-US" dirty="0">
              <a:latin typeface="IBM Plex Sans Light"/>
            </a:endParaRPr>
          </a:p>
        </p:txBody>
      </p:sp>
      <p:grpSp>
        <p:nvGrpSpPr>
          <p:cNvPr id="8" name="Group 7">
            <a:extLst>
              <a:ext uri="{FF2B5EF4-FFF2-40B4-BE49-F238E27FC236}">
                <a16:creationId xmlns:a16="http://schemas.microsoft.com/office/drawing/2014/main" id="{EE8B3FFF-5FE3-CF4C-817D-ED9322D49CFC}"/>
              </a:ext>
            </a:extLst>
          </p:cNvPr>
          <p:cNvGrpSpPr/>
          <p:nvPr/>
        </p:nvGrpSpPr>
        <p:grpSpPr>
          <a:xfrm>
            <a:off x="2200340" y="633288"/>
            <a:ext cx="4743321" cy="3876924"/>
            <a:chOff x="1739856" y="203781"/>
            <a:chExt cx="5664287" cy="4422671"/>
          </a:xfrm>
        </p:grpSpPr>
        <p:pic>
          <p:nvPicPr>
            <p:cNvPr id="6" name="Picture 5" descr="A screenshot of a cell phone&#10;&#10;Description automatically generated">
              <a:extLst>
                <a:ext uri="{FF2B5EF4-FFF2-40B4-BE49-F238E27FC236}">
                  <a16:creationId xmlns:a16="http://schemas.microsoft.com/office/drawing/2014/main" id="{A7079F23-0AA1-9045-99B2-1CEFD24228AC}"/>
                </a:ext>
              </a:extLst>
            </p:cNvPr>
            <p:cNvPicPr>
              <a:picLocks noChangeAspect="1"/>
            </p:cNvPicPr>
            <p:nvPr/>
          </p:nvPicPr>
          <p:blipFill rotWithShape="1">
            <a:blip r:embed="rId3"/>
            <a:srcRect b="81860"/>
            <a:stretch/>
          </p:blipFill>
          <p:spPr>
            <a:xfrm>
              <a:off x="1739856" y="203781"/>
              <a:ext cx="5664287" cy="933041"/>
            </a:xfrm>
            <a:prstGeom prst="rect">
              <a:avLst/>
            </a:prstGeom>
          </p:spPr>
        </p:pic>
        <p:pic>
          <p:nvPicPr>
            <p:cNvPr id="7" name="Picture 6" descr="A screenshot of a cell phone&#10;&#10;Description automatically generated">
              <a:extLst>
                <a:ext uri="{FF2B5EF4-FFF2-40B4-BE49-F238E27FC236}">
                  <a16:creationId xmlns:a16="http://schemas.microsoft.com/office/drawing/2014/main" id="{6E2D8CC7-DF2E-BA41-A900-0330DE5786FB}"/>
                </a:ext>
              </a:extLst>
            </p:cNvPr>
            <p:cNvPicPr>
              <a:picLocks noChangeAspect="1"/>
            </p:cNvPicPr>
            <p:nvPr/>
          </p:nvPicPr>
          <p:blipFill rotWithShape="1">
            <a:blip r:embed="rId3"/>
            <a:srcRect t="31952"/>
            <a:stretch/>
          </p:blipFill>
          <p:spPr>
            <a:xfrm>
              <a:off x="1739856" y="1126401"/>
              <a:ext cx="5664287" cy="3500051"/>
            </a:xfrm>
            <a:prstGeom prst="rect">
              <a:avLst/>
            </a:prstGeom>
          </p:spPr>
        </p:pic>
      </p:grpSp>
      <p:sp>
        <p:nvSpPr>
          <p:cNvPr id="10" name="Footer Placeholder 1">
            <a:extLst>
              <a:ext uri="{FF2B5EF4-FFF2-40B4-BE49-F238E27FC236}">
                <a16:creationId xmlns:a16="http://schemas.microsoft.com/office/drawing/2014/main" id="{7791DC94-6695-EE4B-BCE5-1799A9160118}"/>
              </a:ext>
            </a:extLst>
          </p:cNvPr>
          <p:cNvSpPr>
            <a:spLocks noGrp="1"/>
          </p:cNvSpPr>
          <p:nvPr>
            <p:ph type="ftr" sz="quarter" idx="10"/>
          </p:nvPr>
        </p:nvSpPr>
        <p:spPr>
          <a:xfrm>
            <a:off x="228600" y="4826480"/>
            <a:ext cx="6400800" cy="137160"/>
          </a:xfrm>
        </p:spPr>
        <p:txBody>
          <a:bodyPr/>
          <a:lstStyle/>
          <a:p>
            <a:r>
              <a:rPr lang="en-US" dirty="0"/>
              <a:t>IBM Data &amp; AI / May 12, 2020 / © 2020 IBM Corporation</a:t>
            </a:r>
          </a:p>
        </p:txBody>
      </p:sp>
    </p:spTree>
    <p:extLst>
      <p:ext uri="{BB962C8B-B14F-4D97-AF65-F5344CB8AC3E}">
        <p14:creationId xmlns:p14="http://schemas.microsoft.com/office/powerpoint/2010/main" val="38807789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3047" y="203781"/>
            <a:ext cx="5476516" cy="827817"/>
          </a:xfrm>
        </p:spPr>
        <p:txBody>
          <a:bodyPr/>
          <a:lstStyle/>
          <a:p>
            <a:r>
              <a:rPr lang="en-US" dirty="0"/>
              <a:t>Transformers </a:t>
            </a:r>
            <a:r>
              <a:rPr lang="en-US" dirty="0">
                <a:solidFill>
                  <a:schemeClr val="accent4"/>
                </a:solidFill>
              </a:rPr>
              <a:t>the models </a:t>
            </a:r>
          </a:p>
        </p:txBody>
      </p:sp>
      <p:sp>
        <p:nvSpPr>
          <p:cNvPr id="4" name="Slide Number Placeholder 3"/>
          <p:cNvSpPr>
            <a:spLocks noGrp="1"/>
          </p:cNvSpPr>
          <p:nvPr>
            <p:ph type="sldNum" sz="quarter" idx="11"/>
          </p:nvPr>
        </p:nvSpPr>
        <p:spPr/>
        <p:txBody>
          <a:bodyPr/>
          <a:lstStyle/>
          <a:p>
            <a:pPr defTabSz="514127">
              <a:defRPr/>
            </a:pPr>
            <a:fld id="{59395FB3-9C97-154F-86B2-7E381B951268}" type="slidenum">
              <a:rPr lang="en-US">
                <a:solidFill>
                  <a:srgbClr val="000000"/>
                </a:solidFill>
                <a:latin typeface="IBM Plex Sans Light"/>
              </a:rPr>
              <a:pPr defTabSz="514127">
                <a:defRPr/>
              </a:pPr>
              <a:t>11</a:t>
            </a:fld>
            <a:endParaRPr lang="en-US" dirty="0">
              <a:solidFill>
                <a:srgbClr val="000000"/>
              </a:solidFill>
              <a:latin typeface="IBM Plex Sans Light"/>
            </a:endParaRPr>
          </a:p>
        </p:txBody>
      </p:sp>
      <p:sp>
        <p:nvSpPr>
          <p:cNvPr id="7" name="Text Placeholder 5">
            <a:extLst>
              <a:ext uri="{FF2B5EF4-FFF2-40B4-BE49-F238E27FC236}">
                <a16:creationId xmlns:a16="http://schemas.microsoft.com/office/drawing/2014/main" id="{42097B17-F7BF-554D-9ACA-6540E54D3B96}"/>
              </a:ext>
            </a:extLst>
          </p:cNvPr>
          <p:cNvSpPr txBox="1">
            <a:spLocks/>
          </p:cNvSpPr>
          <p:nvPr/>
        </p:nvSpPr>
        <p:spPr>
          <a:xfrm>
            <a:off x="228599" y="699839"/>
            <a:ext cx="8109065" cy="2953019"/>
          </a:xfrm>
          <a:prstGeom prst="rect">
            <a:avLst/>
          </a:prstGeom>
        </p:spPr>
        <p:txBody>
          <a:bodyPr vert="horz" lIns="0" tIns="0" rIns="0" bIns="0" rtlCol="0">
            <a:noAutofit/>
          </a:bodyPr>
          <a:lstStyle>
            <a:lvl1pPr marL="0" indent="0" algn="l" defTabSz="609585" rtl="0" eaLnBrk="1" latinLnBrk="0" hangingPunct="1">
              <a:lnSpc>
                <a:spcPct val="100000"/>
              </a:lnSpc>
              <a:spcBef>
                <a:spcPts val="0"/>
              </a:spcBef>
              <a:buFont typeface="Arial"/>
              <a:buNone/>
              <a:tabLst>
                <a:tab pos="5253435" algn="dec"/>
              </a:tabLst>
              <a:defRPr sz="1867" kern="1200">
                <a:solidFill>
                  <a:srgbClr val="2B2B2B"/>
                </a:solidFill>
                <a:latin typeface="+mn-lt"/>
                <a:ea typeface="Arial" charset="0"/>
                <a:cs typeface="Arial" charset="0"/>
              </a:defRPr>
            </a:lvl1pPr>
            <a:lvl2pPr marL="230712" indent="-230712" algn="l" defTabSz="609585" rtl="0" eaLnBrk="1" latinLnBrk="0" hangingPunct="1">
              <a:lnSpc>
                <a:spcPct val="100000"/>
              </a:lnSpc>
              <a:spcBef>
                <a:spcPts val="0"/>
              </a:spcBef>
              <a:spcAft>
                <a:spcPts val="0"/>
              </a:spcAft>
              <a:buFont typeface="Arial"/>
              <a:buChar char="–"/>
              <a:defRPr sz="1867" kern="1200">
                <a:solidFill>
                  <a:srgbClr val="2B2B2B"/>
                </a:solidFill>
                <a:latin typeface="+mn-lt"/>
                <a:ea typeface="Arial" charset="0"/>
                <a:cs typeface="Arial" charset="0"/>
              </a:defRPr>
            </a:lvl2pPr>
            <a:lvl3pPr marL="529153" indent="-230712" algn="l" defTabSz="609585" rtl="0" eaLnBrk="1" latinLnBrk="0" hangingPunct="1">
              <a:lnSpc>
                <a:spcPct val="100000"/>
              </a:lnSpc>
              <a:spcBef>
                <a:spcPts val="0"/>
              </a:spcBef>
              <a:spcAft>
                <a:spcPts val="0"/>
              </a:spcAft>
              <a:buFont typeface="Arial"/>
              <a:buChar char="•"/>
              <a:defRPr sz="1867" kern="1200">
                <a:solidFill>
                  <a:srgbClr val="2B2B2B"/>
                </a:solidFill>
                <a:latin typeface="+mn-lt"/>
                <a:ea typeface="Arial" charset="0"/>
                <a:cs typeface="Arial" charset="0"/>
              </a:defRPr>
            </a:lvl3pPr>
            <a:lvl4pPr marL="833946" indent="-224361" algn="l" defTabSz="609585" rtl="0" eaLnBrk="1" latinLnBrk="0" hangingPunct="1">
              <a:lnSpc>
                <a:spcPct val="100000"/>
              </a:lnSpc>
              <a:spcBef>
                <a:spcPts val="0"/>
              </a:spcBef>
              <a:spcAft>
                <a:spcPts val="0"/>
              </a:spcAft>
              <a:buFont typeface="Arial"/>
              <a:buChar char="–"/>
              <a:defRPr sz="1867" kern="1200">
                <a:solidFill>
                  <a:srgbClr val="2B2B2B"/>
                </a:solidFill>
                <a:latin typeface="+mn-lt"/>
                <a:ea typeface="Arial" charset="0"/>
                <a:cs typeface="Arial" charset="0"/>
              </a:defRPr>
            </a:lvl4pPr>
            <a:lvl5pPr marL="1071007" indent="-230712" algn="l" defTabSz="609585" rtl="0" eaLnBrk="1" latinLnBrk="0" hangingPunct="1">
              <a:lnSpc>
                <a:spcPct val="100000"/>
              </a:lnSpc>
              <a:spcBef>
                <a:spcPts val="0"/>
              </a:spcBef>
              <a:spcAft>
                <a:spcPts val="0"/>
              </a:spcAft>
              <a:buFont typeface="Arial"/>
              <a:buChar char="»"/>
              <a:defRPr sz="1867" kern="1200">
                <a:solidFill>
                  <a:srgbClr val="2B2B2B"/>
                </a:solidFill>
                <a:latin typeface="+mn-lt"/>
                <a:ea typeface="Arial" charset="0"/>
                <a:cs typeface="Arial"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lvl="0" defTabSz="342892">
              <a:tabLst>
                <a:tab pos="2955057" algn="dec"/>
              </a:tabLst>
              <a:defRPr/>
            </a:pPr>
            <a:r>
              <a:rPr lang="en-US" sz="1800" dirty="0">
                <a:solidFill>
                  <a:srgbClr val="1FB3CF"/>
                </a:solidFill>
                <a:ea typeface="+mn-ea"/>
                <a:cs typeface="+mn-cs"/>
              </a:rPr>
              <a:t>State of the art in multiple NLP tasks</a:t>
            </a:r>
          </a:p>
          <a:p>
            <a:pPr defTabSz="342892">
              <a:tabLst>
                <a:tab pos="2955057" algn="dec"/>
              </a:tabLst>
              <a:defRPr/>
            </a:pPr>
            <a:r>
              <a:rPr lang="en-US" sz="1800" dirty="0">
                <a:solidFill>
                  <a:schemeClr val="accent4"/>
                </a:solidFill>
                <a:latin typeface="IBM Plex Sans"/>
              </a:rPr>
              <a:t>Focus on self-attention and multi-headed attention</a:t>
            </a:r>
          </a:p>
          <a:p>
            <a:pPr defTabSz="342892">
              <a:tabLst>
                <a:tab pos="2955057" algn="dec"/>
              </a:tabLst>
              <a:defRPr/>
            </a:pPr>
            <a:r>
              <a:rPr lang="en-US" sz="900" dirty="0">
                <a:solidFill>
                  <a:srgbClr val="000000"/>
                </a:solidFill>
                <a:latin typeface="IBM Plex Sans"/>
              </a:rPr>
              <a:t>mixed frontend</a:t>
            </a:r>
          </a:p>
          <a:p>
            <a:pPr defTabSz="342892">
              <a:tabLst>
                <a:tab pos="2955057" algn="dec"/>
              </a:tabLst>
              <a:defRPr/>
            </a:pPr>
            <a:r>
              <a:rPr lang="en-US" sz="1294" dirty="0">
                <a:solidFill>
                  <a:srgbClr val="000000"/>
                </a:solidFill>
                <a:latin typeface="IBM Plex Sans"/>
              </a:rPr>
              <a:t>  </a:t>
            </a:r>
          </a:p>
          <a:p>
            <a:pPr marL="0" lvl="1" indent="0" defTabSz="342892">
              <a:buNone/>
              <a:defRPr/>
            </a:pPr>
            <a:endParaRPr lang="en-US" sz="1050" dirty="0">
              <a:solidFill>
                <a:srgbClr val="000000"/>
              </a:solidFill>
              <a:latin typeface="IBM Plex Sans"/>
            </a:endParaRPr>
          </a:p>
          <a:p>
            <a:pPr defTabSz="342892">
              <a:tabLst>
                <a:tab pos="2952176" algn="dec"/>
              </a:tabLst>
              <a:defRPr/>
            </a:pPr>
            <a:endParaRPr lang="en-US" sz="1050" b="1" dirty="0">
              <a:solidFill>
                <a:srgbClr val="000000"/>
              </a:solidFill>
              <a:latin typeface="IBM Plex Sans"/>
            </a:endParaRPr>
          </a:p>
          <a:p>
            <a:pPr defTabSz="342892">
              <a:tabLst>
                <a:tab pos="2952176" algn="dec"/>
              </a:tabLst>
              <a:defRPr/>
            </a:pPr>
            <a:r>
              <a:rPr lang="en-US" sz="1050" b="1" dirty="0">
                <a:solidFill>
                  <a:srgbClr val="000000"/>
                </a:solidFill>
                <a:latin typeface="IBM Plex Sans"/>
              </a:rPr>
              <a:t>M</a:t>
            </a:r>
          </a:p>
        </p:txBody>
      </p:sp>
      <p:sp>
        <p:nvSpPr>
          <p:cNvPr id="6" name="Slide Number Placeholder 2">
            <a:extLst>
              <a:ext uri="{FF2B5EF4-FFF2-40B4-BE49-F238E27FC236}">
                <a16:creationId xmlns:a16="http://schemas.microsoft.com/office/drawing/2014/main" id="{42123F95-69B3-BE45-B857-E430325232B1}"/>
              </a:ext>
            </a:extLst>
          </p:cNvPr>
          <p:cNvSpPr txBox="1">
            <a:spLocks/>
          </p:cNvSpPr>
          <p:nvPr/>
        </p:nvSpPr>
        <p:spPr>
          <a:xfrm>
            <a:off x="7010400" y="4978880"/>
            <a:ext cx="2057400" cy="137160"/>
          </a:xfrm>
          <a:prstGeom prst="rect">
            <a:avLst/>
          </a:prstGeom>
        </p:spPr>
        <p:txBody>
          <a:bodyPr vert="horz" lIns="0" tIns="0" rIns="0" bIns="0" rtlCol="0" anchor="ctr"/>
          <a:lstStyle>
            <a:defPPr>
              <a:defRPr lang="en-US"/>
            </a:defPPr>
            <a:lvl1pPr marL="0" algn="r" defTabSz="685800" rtl="0" eaLnBrk="1" latinLnBrk="0" hangingPunct="1">
              <a:defRPr sz="600" kern="1200" baseline="0">
                <a:solidFill>
                  <a:schemeClr val="bg2"/>
                </a:solidFill>
                <a:latin typeface="+mn-lt"/>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D0BE6F14-FF48-0F4F-A8AA-2E3F25371E4A}" type="slidenum">
              <a:rPr lang="en-US" smtClean="0"/>
              <a:pPr/>
              <a:t>11</a:t>
            </a:fld>
            <a:endParaRPr lang="en-US" dirty="0"/>
          </a:p>
        </p:txBody>
      </p:sp>
      <p:sp>
        <p:nvSpPr>
          <p:cNvPr id="8" name="Footer Placeholder 1">
            <a:extLst>
              <a:ext uri="{FF2B5EF4-FFF2-40B4-BE49-F238E27FC236}">
                <a16:creationId xmlns:a16="http://schemas.microsoft.com/office/drawing/2014/main" id="{62055BF5-32A0-2F4C-93B2-9F2E16C59E87}"/>
              </a:ext>
            </a:extLst>
          </p:cNvPr>
          <p:cNvSpPr>
            <a:spLocks noGrp="1"/>
          </p:cNvSpPr>
          <p:nvPr>
            <p:ph type="ftr" sz="quarter" idx="10"/>
          </p:nvPr>
        </p:nvSpPr>
        <p:spPr>
          <a:xfrm>
            <a:off x="228600" y="4826480"/>
            <a:ext cx="6400800" cy="137160"/>
          </a:xfrm>
        </p:spPr>
        <p:txBody>
          <a:bodyPr/>
          <a:lstStyle/>
          <a:p>
            <a:r>
              <a:rPr lang="en-US" dirty="0"/>
              <a:t>IBM Data &amp; AI / May 12, 2020 / © 2020 IBM Corporation</a:t>
            </a:r>
          </a:p>
        </p:txBody>
      </p:sp>
    </p:spTree>
    <p:extLst>
      <p:ext uri="{BB962C8B-B14F-4D97-AF65-F5344CB8AC3E}">
        <p14:creationId xmlns:p14="http://schemas.microsoft.com/office/powerpoint/2010/main" val="4840534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3046" y="203782"/>
            <a:ext cx="6068099" cy="1133700"/>
          </a:xfrm>
        </p:spPr>
        <p:txBody>
          <a:bodyPr/>
          <a:lstStyle/>
          <a:p>
            <a:r>
              <a:rPr lang="en-US" dirty="0"/>
              <a:t>Transformers </a:t>
            </a:r>
            <a:r>
              <a:rPr lang="en-US" dirty="0">
                <a:solidFill>
                  <a:schemeClr val="accent4"/>
                </a:solidFill>
              </a:rPr>
              <a:t>Resources</a:t>
            </a:r>
            <a:br>
              <a:rPr lang="en-US" dirty="0">
                <a:solidFill>
                  <a:schemeClr val="accent4"/>
                </a:solidFill>
              </a:rPr>
            </a:br>
            <a:br>
              <a:rPr lang="en-US" dirty="0">
                <a:solidFill>
                  <a:schemeClr val="accent4"/>
                </a:solidFill>
              </a:rPr>
            </a:br>
            <a:endParaRPr lang="en-US" sz="3600" dirty="0">
              <a:latin typeface="IBM Plex Sans Light" panose="020B0403050203000203" pitchFamily="34" charset="0"/>
            </a:endParaRPr>
          </a:p>
        </p:txBody>
      </p:sp>
      <p:sp>
        <p:nvSpPr>
          <p:cNvPr id="4" name="Slide Number Placeholder 3"/>
          <p:cNvSpPr>
            <a:spLocks noGrp="1"/>
          </p:cNvSpPr>
          <p:nvPr>
            <p:ph type="sldNum" sz="quarter" idx="11"/>
          </p:nvPr>
        </p:nvSpPr>
        <p:spPr/>
        <p:txBody>
          <a:bodyPr/>
          <a:lstStyle/>
          <a:p>
            <a:pPr defTabSz="514127">
              <a:defRPr/>
            </a:pPr>
            <a:fld id="{59395FB3-9C97-154F-86B2-7E381B951268}" type="slidenum">
              <a:rPr lang="en-US">
                <a:solidFill>
                  <a:srgbClr val="000000"/>
                </a:solidFill>
                <a:latin typeface="IBM Plex Sans Light"/>
              </a:rPr>
              <a:pPr defTabSz="514127">
                <a:defRPr/>
              </a:pPr>
              <a:t>12</a:t>
            </a:fld>
            <a:endParaRPr lang="en-US" dirty="0">
              <a:solidFill>
                <a:srgbClr val="000000"/>
              </a:solidFill>
              <a:latin typeface="IBM Plex Sans Light"/>
            </a:endParaRPr>
          </a:p>
        </p:txBody>
      </p:sp>
      <p:sp>
        <p:nvSpPr>
          <p:cNvPr id="7" name="Slide Number Placeholder 2">
            <a:extLst>
              <a:ext uri="{FF2B5EF4-FFF2-40B4-BE49-F238E27FC236}">
                <a16:creationId xmlns:a16="http://schemas.microsoft.com/office/drawing/2014/main" id="{DAFAD3E0-DA88-704E-9DDE-5C1194F322B4}"/>
              </a:ext>
            </a:extLst>
          </p:cNvPr>
          <p:cNvSpPr txBox="1">
            <a:spLocks/>
          </p:cNvSpPr>
          <p:nvPr/>
        </p:nvSpPr>
        <p:spPr>
          <a:xfrm>
            <a:off x="7010400" y="4978880"/>
            <a:ext cx="2057400" cy="137160"/>
          </a:xfrm>
          <a:prstGeom prst="rect">
            <a:avLst/>
          </a:prstGeom>
        </p:spPr>
        <p:txBody>
          <a:bodyPr vert="horz" lIns="0" tIns="0" rIns="0" bIns="0" rtlCol="0" anchor="ctr"/>
          <a:lstStyle>
            <a:defPPr>
              <a:defRPr lang="en-US"/>
            </a:defPPr>
            <a:lvl1pPr marL="0" algn="r" defTabSz="685800" rtl="0" eaLnBrk="1" latinLnBrk="0" hangingPunct="1">
              <a:defRPr sz="600" kern="1200" baseline="0">
                <a:solidFill>
                  <a:schemeClr val="bg2"/>
                </a:solidFill>
                <a:latin typeface="+mn-lt"/>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D0BE6F14-FF48-0F4F-A8AA-2E3F25371E4A}" type="slidenum">
              <a:rPr lang="en-US" smtClean="0"/>
              <a:pPr/>
              <a:t>12</a:t>
            </a:fld>
            <a:endParaRPr lang="en-US" dirty="0"/>
          </a:p>
        </p:txBody>
      </p:sp>
      <p:sp>
        <p:nvSpPr>
          <p:cNvPr id="8" name="Title 1">
            <a:extLst>
              <a:ext uri="{FF2B5EF4-FFF2-40B4-BE49-F238E27FC236}">
                <a16:creationId xmlns:a16="http://schemas.microsoft.com/office/drawing/2014/main" id="{2B615C04-FFA9-7A4F-A762-39CCE588C446}"/>
              </a:ext>
            </a:extLst>
          </p:cNvPr>
          <p:cNvSpPr txBox="1">
            <a:spLocks/>
          </p:cNvSpPr>
          <p:nvPr/>
        </p:nvSpPr>
        <p:spPr>
          <a:xfrm>
            <a:off x="203047" y="776310"/>
            <a:ext cx="5476516" cy="827817"/>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kern="1200">
                <a:solidFill>
                  <a:schemeClr val="bg2"/>
                </a:solidFill>
                <a:latin typeface="+mj-lt"/>
                <a:ea typeface="Arial" charset="0"/>
                <a:cs typeface="Arial" charset="0"/>
              </a:defRPr>
            </a:lvl1pPr>
          </a:lstStyle>
          <a:p>
            <a:endParaRPr lang="en-US" dirty="0">
              <a:solidFill>
                <a:schemeClr val="accent4"/>
              </a:solidFill>
            </a:endParaRPr>
          </a:p>
        </p:txBody>
      </p:sp>
      <p:sp>
        <p:nvSpPr>
          <p:cNvPr id="9" name="Title 1">
            <a:extLst>
              <a:ext uri="{FF2B5EF4-FFF2-40B4-BE49-F238E27FC236}">
                <a16:creationId xmlns:a16="http://schemas.microsoft.com/office/drawing/2014/main" id="{DFD7229F-0FAF-7F41-B011-41E5BBE9218A}"/>
              </a:ext>
            </a:extLst>
          </p:cNvPr>
          <p:cNvSpPr txBox="1">
            <a:spLocks/>
          </p:cNvSpPr>
          <p:nvPr/>
        </p:nvSpPr>
        <p:spPr>
          <a:xfrm>
            <a:off x="1833742" y="1697152"/>
            <a:ext cx="5476516" cy="1749196"/>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kern="1200">
                <a:solidFill>
                  <a:schemeClr val="bg2"/>
                </a:solidFill>
                <a:latin typeface="+mj-lt"/>
                <a:ea typeface="Arial" charset="0"/>
                <a:cs typeface="Arial" charset="0"/>
              </a:defRPr>
            </a:lvl1pPr>
          </a:lstStyle>
          <a:p>
            <a:pPr>
              <a:lnSpc>
                <a:spcPct val="100000"/>
              </a:lnSpc>
              <a:spcBef>
                <a:spcPts val="0"/>
              </a:spcBef>
              <a:spcAft>
                <a:spcPts val="1200"/>
              </a:spcAft>
            </a:pPr>
            <a:r>
              <a:rPr lang="en-US" dirty="0">
                <a:solidFill>
                  <a:schemeClr val="accent4"/>
                </a:solidFill>
                <a:hlinkClick r:id="rId3"/>
              </a:rPr>
              <a:t>BERT Introduction</a:t>
            </a:r>
            <a:endParaRPr lang="en-US" dirty="0">
              <a:solidFill>
                <a:schemeClr val="accent4"/>
              </a:solidFill>
            </a:endParaRPr>
          </a:p>
          <a:p>
            <a:pPr>
              <a:lnSpc>
                <a:spcPct val="100000"/>
              </a:lnSpc>
              <a:spcBef>
                <a:spcPts val="0"/>
              </a:spcBef>
              <a:spcAft>
                <a:spcPts val="1200"/>
              </a:spcAft>
            </a:pPr>
            <a:r>
              <a:rPr lang="en-US" sz="2800" dirty="0">
                <a:solidFill>
                  <a:schemeClr val="accent4"/>
                </a:solidFill>
                <a:hlinkClick r:id="rId4"/>
              </a:rPr>
              <a:t>The Illustrated Transformer</a:t>
            </a:r>
            <a:endParaRPr lang="en-US" sz="2800" dirty="0">
              <a:solidFill>
                <a:schemeClr val="accent4"/>
              </a:solidFill>
            </a:endParaRPr>
          </a:p>
          <a:p>
            <a:pPr>
              <a:lnSpc>
                <a:spcPct val="100000"/>
              </a:lnSpc>
              <a:spcBef>
                <a:spcPts val="0"/>
              </a:spcBef>
              <a:spcAft>
                <a:spcPts val="1200"/>
              </a:spcAft>
            </a:pPr>
            <a:r>
              <a:rPr lang="en-US" sz="4000" dirty="0">
                <a:latin typeface="IBM Plex Sans Light" panose="020B0403050203000203" pitchFamily="34" charset="0"/>
                <a:hlinkClick r:id="rId5"/>
              </a:rPr>
              <a:t>The Illustrated GPT-2</a:t>
            </a:r>
            <a:endParaRPr lang="en-US" sz="4000" dirty="0">
              <a:solidFill>
                <a:schemeClr val="accent4"/>
              </a:solidFill>
            </a:endParaRPr>
          </a:p>
        </p:txBody>
      </p:sp>
      <p:sp>
        <p:nvSpPr>
          <p:cNvPr id="10" name="Footer Placeholder 1">
            <a:extLst>
              <a:ext uri="{FF2B5EF4-FFF2-40B4-BE49-F238E27FC236}">
                <a16:creationId xmlns:a16="http://schemas.microsoft.com/office/drawing/2014/main" id="{43F4ABCD-EAD9-D647-BC10-6A387D08D42A}"/>
              </a:ext>
            </a:extLst>
          </p:cNvPr>
          <p:cNvSpPr>
            <a:spLocks noGrp="1"/>
          </p:cNvSpPr>
          <p:nvPr>
            <p:ph type="ftr" sz="quarter" idx="10"/>
          </p:nvPr>
        </p:nvSpPr>
        <p:spPr>
          <a:xfrm>
            <a:off x="228600" y="4826480"/>
            <a:ext cx="6400800" cy="137160"/>
          </a:xfrm>
        </p:spPr>
        <p:txBody>
          <a:bodyPr/>
          <a:lstStyle/>
          <a:p>
            <a:r>
              <a:rPr lang="en-US" dirty="0"/>
              <a:t>IBM Data &amp; AI / May 12, 2020 / © 2020 IBM Corporation</a:t>
            </a:r>
          </a:p>
        </p:txBody>
      </p:sp>
    </p:spTree>
    <p:extLst>
      <p:ext uri="{BB962C8B-B14F-4D97-AF65-F5344CB8AC3E}">
        <p14:creationId xmlns:p14="http://schemas.microsoft.com/office/powerpoint/2010/main" val="24166469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3046" y="203781"/>
            <a:ext cx="6654953" cy="827817"/>
          </a:xfrm>
        </p:spPr>
        <p:txBody>
          <a:bodyPr/>
          <a:lstStyle/>
          <a:p>
            <a:r>
              <a:rPr lang="en-US" dirty="0"/>
              <a:t>Self attention and multiheaded attention</a:t>
            </a:r>
            <a:endParaRPr lang="en-US" dirty="0">
              <a:solidFill>
                <a:schemeClr val="accent4"/>
              </a:solidFill>
            </a:endParaRPr>
          </a:p>
        </p:txBody>
      </p:sp>
      <p:sp>
        <p:nvSpPr>
          <p:cNvPr id="4" name="Slide Number Placeholder 3"/>
          <p:cNvSpPr>
            <a:spLocks noGrp="1"/>
          </p:cNvSpPr>
          <p:nvPr>
            <p:ph type="sldNum" sz="quarter" idx="11"/>
          </p:nvPr>
        </p:nvSpPr>
        <p:spPr/>
        <p:txBody>
          <a:bodyPr/>
          <a:lstStyle/>
          <a:p>
            <a:pPr defTabSz="514127">
              <a:defRPr/>
            </a:pPr>
            <a:fld id="{59395FB3-9C97-154F-86B2-7E381B951268}" type="slidenum">
              <a:rPr lang="en-US">
                <a:solidFill>
                  <a:srgbClr val="000000"/>
                </a:solidFill>
                <a:latin typeface="IBM Plex Sans Light"/>
              </a:rPr>
              <a:pPr defTabSz="514127">
                <a:defRPr/>
              </a:pPr>
              <a:t>13</a:t>
            </a:fld>
            <a:endParaRPr lang="en-US" dirty="0">
              <a:solidFill>
                <a:srgbClr val="000000"/>
              </a:solidFill>
              <a:latin typeface="IBM Plex Sans Light"/>
            </a:endParaRPr>
          </a:p>
        </p:txBody>
      </p:sp>
      <p:sp>
        <p:nvSpPr>
          <p:cNvPr id="7" name="Slide Number Placeholder 2">
            <a:extLst>
              <a:ext uri="{FF2B5EF4-FFF2-40B4-BE49-F238E27FC236}">
                <a16:creationId xmlns:a16="http://schemas.microsoft.com/office/drawing/2014/main" id="{DAFAD3E0-DA88-704E-9DDE-5C1194F322B4}"/>
              </a:ext>
            </a:extLst>
          </p:cNvPr>
          <p:cNvSpPr txBox="1">
            <a:spLocks/>
          </p:cNvSpPr>
          <p:nvPr/>
        </p:nvSpPr>
        <p:spPr>
          <a:xfrm>
            <a:off x="7010400" y="4978880"/>
            <a:ext cx="2057400" cy="137160"/>
          </a:xfrm>
          <a:prstGeom prst="rect">
            <a:avLst/>
          </a:prstGeom>
        </p:spPr>
        <p:txBody>
          <a:bodyPr vert="horz" lIns="0" tIns="0" rIns="0" bIns="0" rtlCol="0" anchor="ctr"/>
          <a:lstStyle>
            <a:defPPr>
              <a:defRPr lang="en-US"/>
            </a:defPPr>
            <a:lvl1pPr marL="0" algn="r" defTabSz="685800" rtl="0" eaLnBrk="1" latinLnBrk="0" hangingPunct="1">
              <a:defRPr sz="600" kern="1200" baseline="0">
                <a:solidFill>
                  <a:schemeClr val="bg2"/>
                </a:solidFill>
                <a:latin typeface="+mn-lt"/>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D0BE6F14-FF48-0F4F-A8AA-2E3F25371E4A}" type="slidenum">
              <a:rPr lang="en-US" smtClean="0"/>
              <a:pPr/>
              <a:t>13</a:t>
            </a:fld>
            <a:endParaRPr lang="en-US" dirty="0"/>
          </a:p>
        </p:txBody>
      </p:sp>
      <p:grpSp>
        <p:nvGrpSpPr>
          <p:cNvPr id="11" name="Group 10">
            <a:extLst>
              <a:ext uri="{FF2B5EF4-FFF2-40B4-BE49-F238E27FC236}">
                <a16:creationId xmlns:a16="http://schemas.microsoft.com/office/drawing/2014/main" id="{ACB84BE7-20B0-E74E-B4D5-8B0D0821C956}"/>
              </a:ext>
            </a:extLst>
          </p:cNvPr>
          <p:cNvGrpSpPr/>
          <p:nvPr/>
        </p:nvGrpSpPr>
        <p:grpSpPr>
          <a:xfrm>
            <a:off x="1561668" y="1304332"/>
            <a:ext cx="6020665" cy="2534836"/>
            <a:chOff x="420752" y="1138781"/>
            <a:chExt cx="7782940" cy="3076574"/>
          </a:xfrm>
        </p:grpSpPr>
        <p:pic>
          <p:nvPicPr>
            <p:cNvPr id="8" name="Picture 7" descr="A close up of a map&#10;&#10;Description automatically generated">
              <a:extLst>
                <a:ext uri="{FF2B5EF4-FFF2-40B4-BE49-F238E27FC236}">
                  <a16:creationId xmlns:a16="http://schemas.microsoft.com/office/drawing/2014/main" id="{5C7738B0-880C-FB45-818A-090161DA3A34}"/>
                </a:ext>
              </a:extLst>
            </p:cNvPr>
            <p:cNvPicPr>
              <a:picLocks noChangeAspect="1"/>
            </p:cNvPicPr>
            <p:nvPr/>
          </p:nvPicPr>
          <p:blipFill rotWithShape="1">
            <a:blip r:embed="rId3"/>
            <a:srcRect b="3027"/>
            <a:stretch/>
          </p:blipFill>
          <p:spPr>
            <a:xfrm>
              <a:off x="4663239" y="1138782"/>
              <a:ext cx="3540453" cy="3076573"/>
            </a:xfrm>
            <a:prstGeom prst="rect">
              <a:avLst/>
            </a:prstGeom>
          </p:spPr>
        </p:pic>
        <p:pic>
          <p:nvPicPr>
            <p:cNvPr id="10" name="Picture 9" descr="A close up of a map&#10;&#10;Description automatically generated">
              <a:extLst>
                <a:ext uri="{FF2B5EF4-FFF2-40B4-BE49-F238E27FC236}">
                  <a16:creationId xmlns:a16="http://schemas.microsoft.com/office/drawing/2014/main" id="{4BBF290A-4823-AC47-8CA3-B687A028967E}"/>
                </a:ext>
              </a:extLst>
            </p:cNvPr>
            <p:cNvPicPr>
              <a:picLocks noChangeAspect="1"/>
            </p:cNvPicPr>
            <p:nvPr/>
          </p:nvPicPr>
          <p:blipFill rotWithShape="1">
            <a:blip r:embed="rId4"/>
            <a:srcRect l="2424" r="3506"/>
            <a:stretch/>
          </p:blipFill>
          <p:spPr>
            <a:xfrm>
              <a:off x="420752" y="1138781"/>
              <a:ext cx="3540453" cy="3076573"/>
            </a:xfrm>
            <a:prstGeom prst="rect">
              <a:avLst/>
            </a:prstGeom>
          </p:spPr>
        </p:pic>
      </p:grpSp>
      <p:sp>
        <p:nvSpPr>
          <p:cNvPr id="12" name="Footer Placeholder 1">
            <a:extLst>
              <a:ext uri="{FF2B5EF4-FFF2-40B4-BE49-F238E27FC236}">
                <a16:creationId xmlns:a16="http://schemas.microsoft.com/office/drawing/2014/main" id="{16637A09-2B82-D54B-AE04-E6B343B837D4}"/>
              </a:ext>
            </a:extLst>
          </p:cNvPr>
          <p:cNvSpPr>
            <a:spLocks noGrp="1"/>
          </p:cNvSpPr>
          <p:nvPr>
            <p:ph type="ftr" sz="quarter" idx="10"/>
          </p:nvPr>
        </p:nvSpPr>
        <p:spPr>
          <a:xfrm>
            <a:off x="228600" y="4826480"/>
            <a:ext cx="6400800" cy="137160"/>
          </a:xfrm>
        </p:spPr>
        <p:txBody>
          <a:bodyPr/>
          <a:lstStyle/>
          <a:p>
            <a:r>
              <a:rPr lang="en-US" dirty="0"/>
              <a:t>IBM Data &amp; AI / May 12, 2020 / © 2020 IBM Corporation</a:t>
            </a:r>
          </a:p>
        </p:txBody>
      </p:sp>
    </p:spTree>
    <p:extLst>
      <p:ext uri="{BB962C8B-B14F-4D97-AF65-F5344CB8AC3E}">
        <p14:creationId xmlns:p14="http://schemas.microsoft.com/office/powerpoint/2010/main" val="20681011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3047" y="203781"/>
            <a:ext cx="5476516" cy="827817"/>
          </a:xfrm>
        </p:spPr>
        <p:txBody>
          <a:bodyPr/>
          <a:lstStyle/>
          <a:p>
            <a:r>
              <a:rPr lang="en-US" dirty="0">
                <a:solidFill>
                  <a:schemeClr val="accent4"/>
                </a:solidFill>
              </a:rPr>
              <a:t>Transformers</a:t>
            </a:r>
            <a:r>
              <a:rPr lang="en-US" dirty="0"/>
              <a:t> Results</a:t>
            </a:r>
            <a:endParaRPr lang="en-US" dirty="0">
              <a:solidFill>
                <a:schemeClr val="accent4"/>
              </a:solidFill>
            </a:endParaRPr>
          </a:p>
        </p:txBody>
      </p:sp>
      <p:sp>
        <p:nvSpPr>
          <p:cNvPr id="4" name="Slide Number Placeholder 3"/>
          <p:cNvSpPr>
            <a:spLocks noGrp="1"/>
          </p:cNvSpPr>
          <p:nvPr>
            <p:ph type="sldNum" sz="quarter" idx="11"/>
          </p:nvPr>
        </p:nvSpPr>
        <p:spPr/>
        <p:txBody>
          <a:bodyPr/>
          <a:lstStyle/>
          <a:p>
            <a:pPr defTabSz="514127">
              <a:defRPr/>
            </a:pPr>
            <a:fld id="{59395FB3-9C97-154F-86B2-7E381B951268}" type="slidenum">
              <a:rPr lang="en-US">
                <a:solidFill>
                  <a:srgbClr val="000000"/>
                </a:solidFill>
                <a:latin typeface="IBM Plex Sans Light"/>
              </a:rPr>
              <a:pPr defTabSz="514127">
                <a:defRPr/>
              </a:pPr>
              <a:t>14</a:t>
            </a:fld>
            <a:endParaRPr lang="en-US" dirty="0">
              <a:solidFill>
                <a:srgbClr val="000000"/>
              </a:solidFill>
              <a:latin typeface="IBM Plex Sans Light"/>
            </a:endParaRPr>
          </a:p>
        </p:txBody>
      </p:sp>
      <p:pic>
        <p:nvPicPr>
          <p:cNvPr id="6" name="Picture 5" descr="A screenshot of a cell phone&#10;&#10;Description automatically generated">
            <a:extLst>
              <a:ext uri="{FF2B5EF4-FFF2-40B4-BE49-F238E27FC236}">
                <a16:creationId xmlns:a16="http://schemas.microsoft.com/office/drawing/2014/main" id="{EC688731-76F3-1C4D-9C89-7C7F0EF1EC0D}"/>
              </a:ext>
            </a:extLst>
          </p:cNvPr>
          <p:cNvPicPr>
            <a:picLocks noChangeAspect="1"/>
          </p:cNvPicPr>
          <p:nvPr/>
        </p:nvPicPr>
        <p:blipFill>
          <a:blip r:embed="rId3"/>
          <a:stretch>
            <a:fillRect/>
          </a:stretch>
        </p:blipFill>
        <p:spPr>
          <a:xfrm>
            <a:off x="2171476" y="727332"/>
            <a:ext cx="4801048" cy="3688836"/>
          </a:xfrm>
          <a:prstGeom prst="rect">
            <a:avLst/>
          </a:prstGeom>
        </p:spPr>
      </p:pic>
      <p:sp>
        <p:nvSpPr>
          <p:cNvPr id="9" name="Slide Number Placeholder 2">
            <a:extLst>
              <a:ext uri="{FF2B5EF4-FFF2-40B4-BE49-F238E27FC236}">
                <a16:creationId xmlns:a16="http://schemas.microsoft.com/office/drawing/2014/main" id="{F682312D-2A59-B440-B54A-079471EC6E23}"/>
              </a:ext>
            </a:extLst>
          </p:cNvPr>
          <p:cNvSpPr txBox="1">
            <a:spLocks/>
          </p:cNvSpPr>
          <p:nvPr/>
        </p:nvSpPr>
        <p:spPr>
          <a:xfrm>
            <a:off x="7010400" y="4978880"/>
            <a:ext cx="2057400" cy="137160"/>
          </a:xfrm>
          <a:prstGeom prst="rect">
            <a:avLst/>
          </a:prstGeom>
        </p:spPr>
        <p:txBody>
          <a:bodyPr vert="horz" lIns="0" tIns="0" rIns="0" bIns="0" rtlCol="0" anchor="ctr"/>
          <a:lstStyle>
            <a:defPPr>
              <a:defRPr lang="en-US"/>
            </a:defPPr>
            <a:lvl1pPr marL="0" algn="r" defTabSz="685800" rtl="0" eaLnBrk="1" latinLnBrk="0" hangingPunct="1">
              <a:defRPr sz="600" kern="1200" baseline="0">
                <a:solidFill>
                  <a:schemeClr val="bg2"/>
                </a:solidFill>
                <a:latin typeface="+mn-lt"/>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D0BE6F14-FF48-0F4F-A8AA-2E3F25371E4A}" type="slidenum">
              <a:rPr lang="en-US" smtClean="0"/>
              <a:pPr/>
              <a:t>14</a:t>
            </a:fld>
            <a:endParaRPr lang="en-US" dirty="0"/>
          </a:p>
        </p:txBody>
      </p:sp>
      <p:sp>
        <p:nvSpPr>
          <p:cNvPr id="7" name="Footer Placeholder 1">
            <a:extLst>
              <a:ext uri="{FF2B5EF4-FFF2-40B4-BE49-F238E27FC236}">
                <a16:creationId xmlns:a16="http://schemas.microsoft.com/office/drawing/2014/main" id="{ABB0CA51-8B4B-3546-8D15-737B24387250}"/>
              </a:ext>
            </a:extLst>
          </p:cNvPr>
          <p:cNvSpPr>
            <a:spLocks noGrp="1"/>
          </p:cNvSpPr>
          <p:nvPr>
            <p:ph type="ftr" sz="quarter" idx="10"/>
          </p:nvPr>
        </p:nvSpPr>
        <p:spPr>
          <a:xfrm>
            <a:off x="228600" y="4826480"/>
            <a:ext cx="6400800" cy="137160"/>
          </a:xfrm>
        </p:spPr>
        <p:txBody>
          <a:bodyPr/>
          <a:lstStyle/>
          <a:p>
            <a:r>
              <a:rPr lang="en-US" dirty="0"/>
              <a:t>IBM Data &amp; AI / May 12, 2020 / © 2020 IBM Corporation</a:t>
            </a:r>
          </a:p>
        </p:txBody>
      </p:sp>
    </p:spTree>
    <p:extLst>
      <p:ext uri="{BB962C8B-B14F-4D97-AF65-F5344CB8AC3E}">
        <p14:creationId xmlns:p14="http://schemas.microsoft.com/office/powerpoint/2010/main" val="30200638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3047" y="203781"/>
            <a:ext cx="5476516" cy="827817"/>
          </a:xfrm>
        </p:spPr>
        <p:txBody>
          <a:bodyPr/>
          <a:lstStyle/>
          <a:p>
            <a:r>
              <a:rPr lang="en-US" dirty="0">
                <a:solidFill>
                  <a:schemeClr val="accent4"/>
                </a:solidFill>
              </a:rPr>
              <a:t>Transformers</a:t>
            </a:r>
            <a:r>
              <a:rPr lang="en-US" dirty="0"/>
              <a:t> Results</a:t>
            </a:r>
            <a:endParaRPr lang="en-US" dirty="0">
              <a:solidFill>
                <a:schemeClr val="accent4"/>
              </a:solidFill>
            </a:endParaRPr>
          </a:p>
        </p:txBody>
      </p:sp>
      <p:sp>
        <p:nvSpPr>
          <p:cNvPr id="4" name="Slide Number Placeholder 3"/>
          <p:cNvSpPr>
            <a:spLocks noGrp="1"/>
          </p:cNvSpPr>
          <p:nvPr>
            <p:ph type="sldNum" sz="quarter" idx="11"/>
          </p:nvPr>
        </p:nvSpPr>
        <p:spPr/>
        <p:txBody>
          <a:bodyPr/>
          <a:lstStyle/>
          <a:p>
            <a:pPr defTabSz="514127">
              <a:defRPr/>
            </a:pPr>
            <a:fld id="{59395FB3-9C97-154F-86B2-7E381B951268}" type="slidenum">
              <a:rPr lang="en-US">
                <a:solidFill>
                  <a:srgbClr val="000000"/>
                </a:solidFill>
                <a:latin typeface="IBM Plex Sans Light"/>
              </a:rPr>
              <a:pPr defTabSz="514127">
                <a:defRPr/>
              </a:pPr>
              <a:t>15</a:t>
            </a:fld>
            <a:endParaRPr lang="en-US" dirty="0">
              <a:solidFill>
                <a:srgbClr val="000000"/>
              </a:solidFill>
              <a:latin typeface="IBM Plex Sans Light"/>
            </a:endParaRPr>
          </a:p>
        </p:txBody>
      </p:sp>
      <p:pic>
        <p:nvPicPr>
          <p:cNvPr id="6" name="Picture 5" descr="A close up of a map&#10;&#10;Description automatically generated">
            <a:extLst>
              <a:ext uri="{FF2B5EF4-FFF2-40B4-BE49-F238E27FC236}">
                <a16:creationId xmlns:a16="http://schemas.microsoft.com/office/drawing/2014/main" id="{3104B1CD-90CB-D541-95C3-F2714044D950}"/>
              </a:ext>
            </a:extLst>
          </p:cNvPr>
          <p:cNvPicPr>
            <a:picLocks noChangeAspect="1"/>
          </p:cNvPicPr>
          <p:nvPr/>
        </p:nvPicPr>
        <p:blipFill>
          <a:blip r:embed="rId3"/>
          <a:stretch>
            <a:fillRect/>
          </a:stretch>
        </p:blipFill>
        <p:spPr>
          <a:xfrm>
            <a:off x="2197222" y="694742"/>
            <a:ext cx="4749557" cy="3754017"/>
          </a:xfrm>
          <a:prstGeom prst="rect">
            <a:avLst/>
          </a:prstGeom>
        </p:spPr>
      </p:pic>
      <p:sp>
        <p:nvSpPr>
          <p:cNvPr id="9" name="Slide Number Placeholder 2">
            <a:extLst>
              <a:ext uri="{FF2B5EF4-FFF2-40B4-BE49-F238E27FC236}">
                <a16:creationId xmlns:a16="http://schemas.microsoft.com/office/drawing/2014/main" id="{8F0C10D5-00B0-BA40-A1BB-CEC408427600}"/>
              </a:ext>
            </a:extLst>
          </p:cNvPr>
          <p:cNvSpPr txBox="1">
            <a:spLocks/>
          </p:cNvSpPr>
          <p:nvPr/>
        </p:nvSpPr>
        <p:spPr>
          <a:xfrm>
            <a:off x="7010400" y="4978880"/>
            <a:ext cx="2057400" cy="137160"/>
          </a:xfrm>
          <a:prstGeom prst="rect">
            <a:avLst/>
          </a:prstGeom>
        </p:spPr>
        <p:txBody>
          <a:bodyPr vert="horz" lIns="0" tIns="0" rIns="0" bIns="0" rtlCol="0" anchor="ctr"/>
          <a:lstStyle>
            <a:defPPr>
              <a:defRPr lang="en-US"/>
            </a:defPPr>
            <a:lvl1pPr marL="0" algn="r" defTabSz="685800" rtl="0" eaLnBrk="1" latinLnBrk="0" hangingPunct="1">
              <a:defRPr sz="600" kern="1200" baseline="0">
                <a:solidFill>
                  <a:schemeClr val="bg2"/>
                </a:solidFill>
                <a:latin typeface="+mn-lt"/>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D0BE6F14-FF48-0F4F-A8AA-2E3F25371E4A}" type="slidenum">
              <a:rPr lang="en-US" smtClean="0"/>
              <a:pPr/>
              <a:t>15</a:t>
            </a:fld>
            <a:endParaRPr lang="en-US" dirty="0"/>
          </a:p>
        </p:txBody>
      </p:sp>
      <p:sp>
        <p:nvSpPr>
          <p:cNvPr id="7" name="Footer Placeholder 1">
            <a:extLst>
              <a:ext uri="{FF2B5EF4-FFF2-40B4-BE49-F238E27FC236}">
                <a16:creationId xmlns:a16="http://schemas.microsoft.com/office/drawing/2014/main" id="{02018F0E-02F7-4547-8AAC-9C0D8B165736}"/>
              </a:ext>
            </a:extLst>
          </p:cNvPr>
          <p:cNvSpPr>
            <a:spLocks noGrp="1"/>
          </p:cNvSpPr>
          <p:nvPr>
            <p:ph type="ftr" sz="quarter" idx="10"/>
          </p:nvPr>
        </p:nvSpPr>
        <p:spPr>
          <a:xfrm>
            <a:off x="228600" y="4826480"/>
            <a:ext cx="6400800" cy="137160"/>
          </a:xfrm>
        </p:spPr>
        <p:txBody>
          <a:bodyPr/>
          <a:lstStyle/>
          <a:p>
            <a:r>
              <a:rPr lang="en-US" dirty="0"/>
              <a:t>IBM Data &amp; AI / May 12, 2020 / © 2020 IBM Corporation</a:t>
            </a:r>
          </a:p>
        </p:txBody>
      </p:sp>
    </p:spTree>
    <p:extLst>
      <p:ext uri="{BB962C8B-B14F-4D97-AF65-F5344CB8AC3E}">
        <p14:creationId xmlns:p14="http://schemas.microsoft.com/office/powerpoint/2010/main" val="16150905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3047" y="203781"/>
            <a:ext cx="5476516" cy="827817"/>
          </a:xfrm>
        </p:spPr>
        <p:txBody>
          <a:bodyPr/>
          <a:lstStyle/>
          <a:p>
            <a:r>
              <a:rPr lang="en-US" dirty="0">
                <a:solidFill>
                  <a:schemeClr val="accent4"/>
                </a:solidFill>
              </a:rPr>
              <a:t>Transformers</a:t>
            </a:r>
            <a:r>
              <a:rPr lang="en-US" dirty="0"/>
              <a:t> Results</a:t>
            </a:r>
            <a:endParaRPr lang="en-US" dirty="0">
              <a:solidFill>
                <a:schemeClr val="accent4"/>
              </a:solidFill>
            </a:endParaRPr>
          </a:p>
        </p:txBody>
      </p:sp>
      <p:sp>
        <p:nvSpPr>
          <p:cNvPr id="4" name="Slide Number Placeholder 3"/>
          <p:cNvSpPr>
            <a:spLocks noGrp="1"/>
          </p:cNvSpPr>
          <p:nvPr>
            <p:ph type="sldNum" sz="quarter" idx="11"/>
          </p:nvPr>
        </p:nvSpPr>
        <p:spPr/>
        <p:txBody>
          <a:bodyPr/>
          <a:lstStyle/>
          <a:p>
            <a:pPr defTabSz="514127">
              <a:defRPr/>
            </a:pPr>
            <a:fld id="{59395FB3-9C97-154F-86B2-7E381B951268}" type="slidenum">
              <a:rPr lang="en-US">
                <a:solidFill>
                  <a:srgbClr val="000000"/>
                </a:solidFill>
                <a:latin typeface="IBM Plex Sans Light"/>
              </a:rPr>
              <a:pPr defTabSz="514127">
                <a:defRPr/>
              </a:pPr>
              <a:t>16</a:t>
            </a:fld>
            <a:endParaRPr lang="en-US" dirty="0">
              <a:solidFill>
                <a:srgbClr val="000000"/>
              </a:solidFill>
              <a:latin typeface="IBM Plex Sans Light"/>
            </a:endParaRPr>
          </a:p>
        </p:txBody>
      </p:sp>
      <p:pic>
        <p:nvPicPr>
          <p:cNvPr id="8" name="Picture 7">
            <a:extLst>
              <a:ext uri="{FF2B5EF4-FFF2-40B4-BE49-F238E27FC236}">
                <a16:creationId xmlns:a16="http://schemas.microsoft.com/office/drawing/2014/main" id="{55225D23-033E-E546-AD23-77B9CB5EF77C}"/>
              </a:ext>
            </a:extLst>
          </p:cNvPr>
          <p:cNvPicPr>
            <a:picLocks noChangeAspect="1"/>
          </p:cNvPicPr>
          <p:nvPr/>
        </p:nvPicPr>
        <p:blipFill>
          <a:blip r:embed="rId3"/>
          <a:stretch>
            <a:fillRect/>
          </a:stretch>
        </p:blipFill>
        <p:spPr>
          <a:xfrm>
            <a:off x="926700" y="1095896"/>
            <a:ext cx="7290601" cy="2951708"/>
          </a:xfrm>
          <a:prstGeom prst="rect">
            <a:avLst/>
          </a:prstGeom>
          <a:effectLst>
            <a:outerShdw blurRad="50800" dist="38100" dir="2700000" algn="tl" rotWithShape="0">
              <a:prstClr val="black">
                <a:alpha val="40000"/>
              </a:prstClr>
            </a:outerShdw>
          </a:effectLst>
        </p:spPr>
      </p:pic>
      <p:sp>
        <p:nvSpPr>
          <p:cNvPr id="7" name="Slide Number Placeholder 3">
            <a:extLst>
              <a:ext uri="{FF2B5EF4-FFF2-40B4-BE49-F238E27FC236}">
                <a16:creationId xmlns:a16="http://schemas.microsoft.com/office/drawing/2014/main" id="{9AF55244-371F-3E4E-95D0-0373FCC2967F}"/>
              </a:ext>
            </a:extLst>
          </p:cNvPr>
          <p:cNvSpPr txBox="1">
            <a:spLocks/>
          </p:cNvSpPr>
          <p:nvPr/>
        </p:nvSpPr>
        <p:spPr>
          <a:xfrm>
            <a:off x="7010400" y="4978880"/>
            <a:ext cx="2057400" cy="137160"/>
          </a:xfrm>
          <a:prstGeom prst="rect">
            <a:avLst/>
          </a:prstGeom>
        </p:spPr>
        <p:txBody>
          <a:bodyPr vert="horz" lIns="0" tIns="0" rIns="0" bIns="0" rtlCol="0" anchor="ctr"/>
          <a:lstStyle>
            <a:defPPr>
              <a:defRPr lang="en-US"/>
            </a:defPPr>
            <a:lvl1pPr marL="0" algn="r" defTabSz="685800" rtl="0" eaLnBrk="1" latinLnBrk="0" hangingPunct="1">
              <a:defRPr sz="600" kern="1200" baseline="0">
                <a:solidFill>
                  <a:schemeClr val="bg2"/>
                </a:solidFill>
                <a:latin typeface="+mn-lt"/>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59395FB3-9C97-154F-86B2-7E381B951268}" type="slidenum">
              <a:rPr lang="en-US" smtClean="0"/>
              <a:pPr/>
              <a:t>16</a:t>
            </a:fld>
            <a:endParaRPr lang="en-US" dirty="0"/>
          </a:p>
        </p:txBody>
      </p:sp>
      <p:sp>
        <p:nvSpPr>
          <p:cNvPr id="9" name="Footer Placeholder 1">
            <a:extLst>
              <a:ext uri="{FF2B5EF4-FFF2-40B4-BE49-F238E27FC236}">
                <a16:creationId xmlns:a16="http://schemas.microsoft.com/office/drawing/2014/main" id="{BDA3943F-1FF4-E145-88D2-01D4DEBDF84D}"/>
              </a:ext>
            </a:extLst>
          </p:cNvPr>
          <p:cNvSpPr>
            <a:spLocks noGrp="1"/>
          </p:cNvSpPr>
          <p:nvPr>
            <p:ph type="ftr" sz="quarter" idx="10"/>
          </p:nvPr>
        </p:nvSpPr>
        <p:spPr>
          <a:xfrm>
            <a:off x="228600" y="4826480"/>
            <a:ext cx="6400800" cy="137160"/>
          </a:xfrm>
        </p:spPr>
        <p:txBody>
          <a:bodyPr/>
          <a:lstStyle/>
          <a:p>
            <a:r>
              <a:rPr lang="en-US" dirty="0"/>
              <a:t>IBM Data &amp; AI / May 12, 2020 / © 2020 IBM Corporation</a:t>
            </a:r>
          </a:p>
        </p:txBody>
      </p:sp>
    </p:spTree>
    <p:extLst>
      <p:ext uri="{BB962C8B-B14F-4D97-AF65-F5344CB8AC3E}">
        <p14:creationId xmlns:p14="http://schemas.microsoft.com/office/powerpoint/2010/main" val="33058453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3047" y="203781"/>
            <a:ext cx="5476516" cy="827817"/>
          </a:xfrm>
        </p:spPr>
        <p:txBody>
          <a:bodyPr/>
          <a:lstStyle/>
          <a:p>
            <a:r>
              <a:rPr lang="en-US" dirty="0">
                <a:solidFill>
                  <a:schemeClr val="accent4"/>
                </a:solidFill>
              </a:rPr>
              <a:t>Lab</a:t>
            </a:r>
            <a:r>
              <a:rPr lang="en-US" dirty="0"/>
              <a:t> </a:t>
            </a:r>
            <a:endParaRPr lang="en-US" dirty="0">
              <a:solidFill>
                <a:schemeClr val="accent4"/>
              </a:solidFill>
            </a:endParaRPr>
          </a:p>
        </p:txBody>
      </p:sp>
      <p:sp>
        <p:nvSpPr>
          <p:cNvPr id="4" name="Slide Number Placeholder 3"/>
          <p:cNvSpPr>
            <a:spLocks noGrp="1"/>
          </p:cNvSpPr>
          <p:nvPr>
            <p:ph type="sldNum" sz="quarter" idx="11"/>
          </p:nvPr>
        </p:nvSpPr>
        <p:spPr/>
        <p:txBody>
          <a:bodyPr/>
          <a:lstStyle/>
          <a:p>
            <a:pPr defTabSz="514127">
              <a:defRPr/>
            </a:pPr>
            <a:fld id="{59395FB3-9C97-154F-86B2-7E381B951268}" type="slidenum">
              <a:rPr lang="en-US">
                <a:solidFill>
                  <a:srgbClr val="000000"/>
                </a:solidFill>
                <a:latin typeface="IBM Plex Sans Light"/>
              </a:rPr>
              <a:pPr defTabSz="514127">
                <a:defRPr/>
              </a:pPr>
              <a:t>17</a:t>
            </a:fld>
            <a:endParaRPr lang="en-US" dirty="0">
              <a:solidFill>
                <a:srgbClr val="000000"/>
              </a:solidFill>
              <a:latin typeface="IBM Plex Sans Light"/>
            </a:endParaRPr>
          </a:p>
        </p:txBody>
      </p:sp>
      <p:sp>
        <p:nvSpPr>
          <p:cNvPr id="5" name="Slide Number Placeholder 3">
            <a:extLst>
              <a:ext uri="{FF2B5EF4-FFF2-40B4-BE49-F238E27FC236}">
                <a16:creationId xmlns:a16="http://schemas.microsoft.com/office/drawing/2014/main" id="{9315AAF6-45F8-8845-A4A0-7659261CE8E0}"/>
              </a:ext>
            </a:extLst>
          </p:cNvPr>
          <p:cNvSpPr txBox="1">
            <a:spLocks/>
          </p:cNvSpPr>
          <p:nvPr/>
        </p:nvSpPr>
        <p:spPr>
          <a:xfrm>
            <a:off x="7010400" y="4978880"/>
            <a:ext cx="2057400" cy="137160"/>
          </a:xfrm>
          <a:prstGeom prst="rect">
            <a:avLst/>
          </a:prstGeom>
        </p:spPr>
        <p:txBody>
          <a:bodyPr vert="horz" lIns="0" tIns="0" rIns="0" bIns="0" rtlCol="0" anchor="ctr"/>
          <a:lstStyle>
            <a:defPPr>
              <a:defRPr lang="en-US"/>
            </a:defPPr>
            <a:lvl1pPr marL="0" algn="r" defTabSz="685800" rtl="0" eaLnBrk="1" latinLnBrk="0" hangingPunct="1">
              <a:defRPr sz="600" kern="1200" baseline="0">
                <a:solidFill>
                  <a:schemeClr val="bg2"/>
                </a:solidFill>
                <a:latin typeface="+mn-lt"/>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59395FB3-9C97-154F-86B2-7E381B951268}" type="slidenum">
              <a:rPr lang="en-US" smtClean="0"/>
              <a:pPr/>
              <a:t>17</a:t>
            </a:fld>
            <a:endParaRPr lang="en-US" dirty="0"/>
          </a:p>
        </p:txBody>
      </p:sp>
      <p:sp>
        <p:nvSpPr>
          <p:cNvPr id="8" name="Footer Placeholder 1">
            <a:extLst>
              <a:ext uri="{FF2B5EF4-FFF2-40B4-BE49-F238E27FC236}">
                <a16:creationId xmlns:a16="http://schemas.microsoft.com/office/drawing/2014/main" id="{79BB0645-1329-E448-8177-A7B342E958B9}"/>
              </a:ext>
            </a:extLst>
          </p:cNvPr>
          <p:cNvSpPr>
            <a:spLocks noGrp="1"/>
          </p:cNvSpPr>
          <p:nvPr>
            <p:ph type="ftr" sz="quarter" idx="10"/>
          </p:nvPr>
        </p:nvSpPr>
        <p:spPr>
          <a:xfrm>
            <a:off x="228600" y="4826480"/>
            <a:ext cx="6400800" cy="137160"/>
          </a:xfrm>
        </p:spPr>
        <p:txBody>
          <a:bodyPr/>
          <a:lstStyle/>
          <a:p>
            <a:r>
              <a:rPr lang="en-US" dirty="0"/>
              <a:t>IBM Data &amp; AI / May 12, 2020 / © 2020 IBM Corporation</a:t>
            </a:r>
          </a:p>
        </p:txBody>
      </p:sp>
    </p:spTree>
    <p:extLst>
      <p:ext uri="{BB962C8B-B14F-4D97-AF65-F5344CB8AC3E}">
        <p14:creationId xmlns:p14="http://schemas.microsoft.com/office/powerpoint/2010/main" val="20575219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4"/>
                </a:solidFill>
              </a:rPr>
              <a:t>Acknowledgements</a:t>
            </a:r>
          </a:p>
        </p:txBody>
      </p:sp>
      <p:sp>
        <p:nvSpPr>
          <p:cNvPr id="4" name="Slide Number Placeholder 3"/>
          <p:cNvSpPr>
            <a:spLocks noGrp="1"/>
          </p:cNvSpPr>
          <p:nvPr>
            <p:ph type="sldNum" sz="quarter" idx="10"/>
          </p:nvPr>
        </p:nvSpPr>
        <p:spPr>
          <a:xfrm>
            <a:off x="6457950" y="4233863"/>
            <a:ext cx="1371549" cy="125016"/>
          </a:xfrm>
          <a:prstGeom prst="rect">
            <a:avLst/>
          </a:prstGeom>
        </p:spPr>
        <p:txBody>
          <a:bodyPr vert="horz" lIns="0" tIns="0" rIns="0" bIns="0" rtlCol="0" anchor="ctr"/>
          <a:lstStyle>
            <a:defPPr>
              <a:defRPr lang="en-US"/>
            </a:defPPr>
            <a:lvl1pPr marL="0" algn="r" defTabSz="514350" rtl="0" eaLnBrk="1" latinLnBrk="0" hangingPunct="1">
              <a:defRPr sz="449" kern="1200">
                <a:solidFill>
                  <a:schemeClr val="tx1"/>
                </a:solidFill>
                <a:latin typeface="+mn-lt"/>
                <a:ea typeface="+mn-ea"/>
                <a:cs typeface="+mn-cs"/>
              </a:defRPr>
            </a:lvl1pPr>
            <a:lvl2pPr marL="257175" algn="l" defTabSz="514350" rtl="0" eaLnBrk="1" latinLnBrk="0" hangingPunct="1">
              <a:defRPr sz="1013" kern="1200">
                <a:solidFill>
                  <a:schemeClr val="tx1"/>
                </a:solidFill>
                <a:latin typeface="+mn-lt"/>
                <a:ea typeface="+mn-ea"/>
                <a:cs typeface="+mn-cs"/>
              </a:defRPr>
            </a:lvl2pPr>
            <a:lvl3pPr marL="514350" algn="l" defTabSz="514350" rtl="0" eaLnBrk="1" latinLnBrk="0" hangingPunct="1">
              <a:defRPr sz="1013" kern="1200">
                <a:solidFill>
                  <a:schemeClr val="tx1"/>
                </a:solidFill>
                <a:latin typeface="+mn-lt"/>
                <a:ea typeface="+mn-ea"/>
                <a:cs typeface="+mn-cs"/>
              </a:defRPr>
            </a:lvl3pPr>
            <a:lvl4pPr marL="771525" algn="l" defTabSz="514350" rtl="0" eaLnBrk="1" latinLnBrk="0" hangingPunct="1">
              <a:defRPr sz="1013" kern="1200">
                <a:solidFill>
                  <a:schemeClr val="tx1"/>
                </a:solidFill>
                <a:latin typeface="+mn-lt"/>
                <a:ea typeface="+mn-ea"/>
                <a:cs typeface="+mn-cs"/>
              </a:defRPr>
            </a:lvl4pPr>
            <a:lvl5pPr marL="1028700" algn="l" defTabSz="514350" rtl="0" eaLnBrk="1" latinLnBrk="0" hangingPunct="1">
              <a:defRPr sz="1013" kern="1200">
                <a:solidFill>
                  <a:schemeClr val="tx1"/>
                </a:solidFill>
                <a:latin typeface="+mn-lt"/>
                <a:ea typeface="+mn-ea"/>
                <a:cs typeface="+mn-cs"/>
              </a:defRPr>
            </a:lvl5pPr>
            <a:lvl6pPr marL="1285875" algn="l" defTabSz="514350" rtl="0" eaLnBrk="1" latinLnBrk="0" hangingPunct="1">
              <a:defRPr sz="1013" kern="1200">
                <a:solidFill>
                  <a:schemeClr val="tx1"/>
                </a:solidFill>
                <a:latin typeface="+mn-lt"/>
                <a:ea typeface="+mn-ea"/>
                <a:cs typeface="+mn-cs"/>
              </a:defRPr>
            </a:lvl6pPr>
            <a:lvl7pPr marL="1543050" algn="l" defTabSz="514350" rtl="0" eaLnBrk="1" latinLnBrk="0" hangingPunct="1">
              <a:defRPr sz="1013" kern="1200">
                <a:solidFill>
                  <a:schemeClr val="tx1"/>
                </a:solidFill>
                <a:latin typeface="+mn-lt"/>
                <a:ea typeface="+mn-ea"/>
                <a:cs typeface="+mn-cs"/>
              </a:defRPr>
            </a:lvl7pPr>
            <a:lvl8pPr marL="1800225" algn="l" defTabSz="514350" rtl="0" eaLnBrk="1" latinLnBrk="0" hangingPunct="1">
              <a:defRPr sz="1013" kern="1200">
                <a:solidFill>
                  <a:schemeClr val="tx1"/>
                </a:solidFill>
                <a:latin typeface="+mn-lt"/>
                <a:ea typeface="+mn-ea"/>
                <a:cs typeface="+mn-cs"/>
              </a:defRPr>
            </a:lvl8pPr>
            <a:lvl9pPr marL="2057400" algn="l" defTabSz="514350" rtl="0" eaLnBrk="1" latinLnBrk="0" hangingPunct="1">
              <a:defRPr sz="1013" kern="1200">
                <a:solidFill>
                  <a:schemeClr val="tx1"/>
                </a:solidFill>
                <a:latin typeface="+mn-lt"/>
                <a:ea typeface="+mn-ea"/>
                <a:cs typeface="+mn-cs"/>
              </a:defRPr>
            </a:lvl9pPr>
          </a:lstStyle>
          <a:p>
            <a:pPr defTabSz="514127"/>
            <a:fld id="{59395FB3-9C97-154F-86B2-7E381B951268}" type="slidenum">
              <a:rPr lang="en-US" smtClean="0"/>
              <a:pPr defTabSz="514127"/>
              <a:t>18</a:t>
            </a:fld>
            <a:endParaRPr lang="en-US" dirty="0">
              <a:solidFill>
                <a:srgbClr val="000000"/>
              </a:solidFill>
              <a:latin typeface="IBM Plex Sans Light"/>
            </a:endParaRPr>
          </a:p>
        </p:txBody>
      </p:sp>
      <p:sp>
        <p:nvSpPr>
          <p:cNvPr id="10" name="Slide Number Placeholder 2">
            <a:extLst>
              <a:ext uri="{FF2B5EF4-FFF2-40B4-BE49-F238E27FC236}">
                <a16:creationId xmlns:a16="http://schemas.microsoft.com/office/drawing/2014/main" id="{B1A0A1BF-2E9A-D54E-A8B6-3A08F2B11A36}"/>
              </a:ext>
            </a:extLst>
          </p:cNvPr>
          <p:cNvSpPr txBox="1">
            <a:spLocks/>
          </p:cNvSpPr>
          <p:nvPr/>
        </p:nvSpPr>
        <p:spPr>
          <a:xfrm>
            <a:off x="6858000" y="4826480"/>
            <a:ext cx="2057400" cy="137160"/>
          </a:xfrm>
          <a:prstGeom prst="rect">
            <a:avLst/>
          </a:prstGeom>
        </p:spPr>
        <p:txBody>
          <a:bodyPr vert="horz" lIns="0" tIns="0" rIns="0" bIns="0" rtlCol="0" anchor="ctr"/>
          <a:lstStyle>
            <a:defPPr>
              <a:defRPr lang="en-US"/>
            </a:defPPr>
            <a:lvl1pPr marL="0" algn="r" defTabSz="685800" rtl="0" eaLnBrk="1" latinLnBrk="0" hangingPunct="1">
              <a:defRPr sz="600" kern="1200" baseline="0">
                <a:solidFill>
                  <a:schemeClr val="bg2"/>
                </a:solidFill>
                <a:latin typeface="+mn-lt"/>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D0BE6F14-FF48-0F4F-A8AA-2E3F25371E4A}" type="slidenum">
              <a:rPr lang="en-US" smtClean="0"/>
              <a:pPr/>
              <a:t>18</a:t>
            </a:fld>
            <a:endParaRPr lang="en-US"/>
          </a:p>
        </p:txBody>
      </p:sp>
      <p:sp>
        <p:nvSpPr>
          <p:cNvPr id="5" name="Title 1">
            <a:extLst>
              <a:ext uri="{FF2B5EF4-FFF2-40B4-BE49-F238E27FC236}">
                <a16:creationId xmlns:a16="http://schemas.microsoft.com/office/drawing/2014/main" id="{2EFC859C-0410-E54E-91B5-CD21DD6AB64D}"/>
              </a:ext>
            </a:extLst>
          </p:cNvPr>
          <p:cNvSpPr txBox="1">
            <a:spLocks/>
          </p:cNvSpPr>
          <p:nvPr/>
        </p:nvSpPr>
        <p:spPr>
          <a:xfrm>
            <a:off x="672671" y="3530098"/>
            <a:ext cx="1702657" cy="855726"/>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kern="1200">
                <a:solidFill>
                  <a:schemeClr val="bg2"/>
                </a:solidFill>
                <a:latin typeface="+mj-lt"/>
                <a:ea typeface="Arial" charset="0"/>
                <a:cs typeface="Arial" charset="0"/>
              </a:defRPr>
            </a:lvl1pPr>
          </a:lstStyle>
          <a:p>
            <a:r>
              <a:rPr lang="en-US" sz="1800" dirty="0"/>
              <a:t>Daphne Ippolito</a:t>
            </a:r>
          </a:p>
        </p:txBody>
      </p:sp>
      <p:pic>
        <p:nvPicPr>
          <p:cNvPr id="3" name="Picture 2">
            <a:hlinkClick r:id="rId3"/>
            <a:extLst>
              <a:ext uri="{FF2B5EF4-FFF2-40B4-BE49-F238E27FC236}">
                <a16:creationId xmlns:a16="http://schemas.microsoft.com/office/drawing/2014/main" id="{3F1C7B76-2499-8E4F-8AD6-61892F654B9A}"/>
              </a:ext>
            </a:extLst>
          </p:cNvPr>
          <p:cNvPicPr>
            <a:picLocks noChangeAspect="1"/>
          </p:cNvPicPr>
          <p:nvPr/>
        </p:nvPicPr>
        <p:blipFill>
          <a:blip r:embed="rId4"/>
          <a:stretch>
            <a:fillRect/>
          </a:stretch>
        </p:blipFill>
        <p:spPr>
          <a:xfrm>
            <a:off x="889000" y="1936750"/>
            <a:ext cx="1270001" cy="1270001"/>
          </a:xfrm>
          <a:prstGeom prst="rect">
            <a:avLst/>
          </a:prstGeom>
        </p:spPr>
      </p:pic>
      <p:pic>
        <p:nvPicPr>
          <p:cNvPr id="6" name="Picture 5">
            <a:hlinkClick r:id="rId5"/>
            <a:extLst>
              <a:ext uri="{FF2B5EF4-FFF2-40B4-BE49-F238E27FC236}">
                <a16:creationId xmlns:a16="http://schemas.microsoft.com/office/drawing/2014/main" id="{EA8EC7A7-5559-6445-9CA8-3312DC1E3258}"/>
              </a:ext>
            </a:extLst>
          </p:cNvPr>
          <p:cNvPicPr>
            <a:picLocks noChangeAspect="1"/>
          </p:cNvPicPr>
          <p:nvPr/>
        </p:nvPicPr>
        <p:blipFill>
          <a:blip r:embed="rId6"/>
          <a:stretch>
            <a:fillRect/>
          </a:stretch>
        </p:blipFill>
        <p:spPr>
          <a:xfrm>
            <a:off x="3937000" y="1936750"/>
            <a:ext cx="1270000" cy="1270000"/>
          </a:xfrm>
          <a:prstGeom prst="rect">
            <a:avLst/>
          </a:prstGeom>
        </p:spPr>
      </p:pic>
      <p:sp>
        <p:nvSpPr>
          <p:cNvPr id="8" name="Title 1">
            <a:extLst>
              <a:ext uri="{FF2B5EF4-FFF2-40B4-BE49-F238E27FC236}">
                <a16:creationId xmlns:a16="http://schemas.microsoft.com/office/drawing/2014/main" id="{23C4B982-1E23-FA44-A841-B6B0E7BC7ABA}"/>
              </a:ext>
            </a:extLst>
          </p:cNvPr>
          <p:cNvSpPr txBox="1">
            <a:spLocks/>
          </p:cNvSpPr>
          <p:nvPr/>
        </p:nvSpPr>
        <p:spPr>
          <a:xfrm>
            <a:off x="6646905" y="3530098"/>
            <a:ext cx="1898565" cy="300497"/>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kern="1200">
                <a:solidFill>
                  <a:schemeClr val="bg2"/>
                </a:solidFill>
                <a:latin typeface="+mj-lt"/>
                <a:ea typeface="Arial" charset="0"/>
                <a:cs typeface="Arial" charset="0"/>
              </a:defRPr>
            </a:lvl1pPr>
          </a:lstStyle>
          <a:p>
            <a:r>
              <a:rPr lang="en-US" sz="1800" dirty="0"/>
              <a:t>Patrick von Platen</a:t>
            </a:r>
            <a:endParaRPr lang="en-US" dirty="0"/>
          </a:p>
        </p:txBody>
      </p:sp>
      <p:pic>
        <p:nvPicPr>
          <p:cNvPr id="7" name="Picture 6">
            <a:hlinkClick r:id="rId7"/>
            <a:extLst>
              <a:ext uri="{FF2B5EF4-FFF2-40B4-BE49-F238E27FC236}">
                <a16:creationId xmlns:a16="http://schemas.microsoft.com/office/drawing/2014/main" id="{004D31A9-8D2F-A24A-8539-3284D67607C5}"/>
              </a:ext>
            </a:extLst>
          </p:cNvPr>
          <p:cNvPicPr>
            <a:picLocks noChangeAspect="1"/>
          </p:cNvPicPr>
          <p:nvPr/>
        </p:nvPicPr>
        <p:blipFill>
          <a:blip r:embed="rId8"/>
          <a:stretch>
            <a:fillRect/>
          </a:stretch>
        </p:blipFill>
        <p:spPr>
          <a:xfrm>
            <a:off x="6858000" y="1936750"/>
            <a:ext cx="1270000" cy="1270000"/>
          </a:xfrm>
          <a:prstGeom prst="rect">
            <a:avLst/>
          </a:prstGeom>
        </p:spPr>
      </p:pic>
      <p:sp>
        <p:nvSpPr>
          <p:cNvPr id="11" name="Title 1">
            <a:extLst>
              <a:ext uri="{FF2B5EF4-FFF2-40B4-BE49-F238E27FC236}">
                <a16:creationId xmlns:a16="http://schemas.microsoft.com/office/drawing/2014/main" id="{2B845CBD-6066-2A4B-9D30-B9ADCDA2BC09}"/>
              </a:ext>
            </a:extLst>
          </p:cNvPr>
          <p:cNvSpPr txBox="1">
            <a:spLocks/>
          </p:cNvSpPr>
          <p:nvPr/>
        </p:nvSpPr>
        <p:spPr>
          <a:xfrm>
            <a:off x="4013371" y="3530098"/>
            <a:ext cx="1117257" cy="855726"/>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kern="1200">
                <a:solidFill>
                  <a:schemeClr val="bg2"/>
                </a:solidFill>
                <a:latin typeface="+mj-lt"/>
                <a:ea typeface="Arial" charset="0"/>
                <a:cs typeface="Arial" charset="0"/>
              </a:defRPr>
            </a:lvl1pPr>
          </a:lstStyle>
          <a:p>
            <a:r>
              <a:rPr lang="en-US" sz="1800" dirty="0"/>
              <a:t>Denny Lee</a:t>
            </a:r>
          </a:p>
        </p:txBody>
      </p:sp>
      <p:sp>
        <p:nvSpPr>
          <p:cNvPr id="12" name="Footer Placeholder 1">
            <a:extLst>
              <a:ext uri="{FF2B5EF4-FFF2-40B4-BE49-F238E27FC236}">
                <a16:creationId xmlns:a16="http://schemas.microsoft.com/office/drawing/2014/main" id="{E66E4CF0-FB7B-E84E-A621-F3C448FD6798}"/>
              </a:ext>
            </a:extLst>
          </p:cNvPr>
          <p:cNvSpPr txBox="1">
            <a:spLocks/>
          </p:cNvSpPr>
          <p:nvPr/>
        </p:nvSpPr>
        <p:spPr>
          <a:xfrm>
            <a:off x="228600" y="4826480"/>
            <a:ext cx="6400800" cy="137160"/>
          </a:xfrm>
          <a:prstGeom prst="rect">
            <a:avLst/>
          </a:prstGeom>
        </p:spPr>
        <p:txBody>
          <a:bodyPr vert="horz" lIns="0" tIns="0" rIns="0" bIns="0" rtlCol="0" anchor="ctr"/>
          <a:lstStyle>
            <a:defPPr>
              <a:defRPr lang="en-US"/>
            </a:defPPr>
            <a:lvl1pPr marL="0" algn="r" defTabSz="685800" rtl="0" eaLnBrk="1" latinLnBrk="0" hangingPunct="1">
              <a:defRPr sz="600" kern="1200" baseline="0">
                <a:solidFill>
                  <a:schemeClr val="bg2"/>
                </a:solidFill>
                <a:latin typeface="+mn-lt"/>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r>
              <a:rPr lang="en-US" dirty="0"/>
              <a:t>IBM Data &amp; AI / May 12, 2020 / © 2020 IBM Corporation</a:t>
            </a:r>
          </a:p>
        </p:txBody>
      </p:sp>
    </p:spTree>
    <p:extLst>
      <p:ext uri="{BB962C8B-B14F-4D97-AF65-F5344CB8AC3E}">
        <p14:creationId xmlns:p14="http://schemas.microsoft.com/office/powerpoint/2010/main" val="2722730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4"/>
                </a:solidFill>
              </a:rPr>
              <a:t>Disclaimer</a:t>
            </a:r>
          </a:p>
        </p:txBody>
      </p:sp>
      <p:sp>
        <p:nvSpPr>
          <p:cNvPr id="4" name="Slide Number Placeholder 3"/>
          <p:cNvSpPr>
            <a:spLocks noGrp="1"/>
          </p:cNvSpPr>
          <p:nvPr>
            <p:ph type="sldNum" sz="quarter" idx="10"/>
          </p:nvPr>
        </p:nvSpPr>
        <p:spPr>
          <a:xfrm>
            <a:off x="6457950" y="4233863"/>
            <a:ext cx="1371549" cy="125016"/>
          </a:xfrm>
          <a:prstGeom prst="rect">
            <a:avLst/>
          </a:prstGeom>
        </p:spPr>
        <p:txBody>
          <a:bodyPr vert="horz" lIns="0" tIns="0" rIns="0" bIns="0" rtlCol="0" anchor="ctr"/>
          <a:lstStyle>
            <a:defPPr>
              <a:defRPr lang="en-US"/>
            </a:defPPr>
            <a:lvl1pPr marL="0" algn="r" defTabSz="514350" rtl="0" eaLnBrk="1" latinLnBrk="0" hangingPunct="1">
              <a:defRPr sz="449" kern="1200">
                <a:solidFill>
                  <a:schemeClr val="tx1"/>
                </a:solidFill>
                <a:latin typeface="+mn-lt"/>
                <a:ea typeface="+mn-ea"/>
                <a:cs typeface="+mn-cs"/>
              </a:defRPr>
            </a:lvl1pPr>
            <a:lvl2pPr marL="257175" algn="l" defTabSz="514350" rtl="0" eaLnBrk="1" latinLnBrk="0" hangingPunct="1">
              <a:defRPr sz="1013" kern="1200">
                <a:solidFill>
                  <a:schemeClr val="tx1"/>
                </a:solidFill>
                <a:latin typeface="+mn-lt"/>
                <a:ea typeface="+mn-ea"/>
                <a:cs typeface="+mn-cs"/>
              </a:defRPr>
            </a:lvl2pPr>
            <a:lvl3pPr marL="514350" algn="l" defTabSz="514350" rtl="0" eaLnBrk="1" latinLnBrk="0" hangingPunct="1">
              <a:defRPr sz="1013" kern="1200">
                <a:solidFill>
                  <a:schemeClr val="tx1"/>
                </a:solidFill>
                <a:latin typeface="+mn-lt"/>
                <a:ea typeface="+mn-ea"/>
                <a:cs typeface="+mn-cs"/>
              </a:defRPr>
            </a:lvl3pPr>
            <a:lvl4pPr marL="771525" algn="l" defTabSz="514350" rtl="0" eaLnBrk="1" latinLnBrk="0" hangingPunct="1">
              <a:defRPr sz="1013" kern="1200">
                <a:solidFill>
                  <a:schemeClr val="tx1"/>
                </a:solidFill>
                <a:latin typeface="+mn-lt"/>
                <a:ea typeface="+mn-ea"/>
                <a:cs typeface="+mn-cs"/>
              </a:defRPr>
            </a:lvl4pPr>
            <a:lvl5pPr marL="1028700" algn="l" defTabSz="514350" rtl="0" eaLnBrk="1" latinLnBrk="0" hangingPunct="1">
              <a:defRPr sz="1013" kern="1200">
                <a:solidFill>
                  <a:schemeClr val="tx1"/>
                </a:solidFill>
                <a:latin typeface="+mn-lt"/>
                <a:ea typeface="+mn-ea"/>
                <a:cs typeface="+mn-cs"/>
              </a:defRPr>
            </a:lvl5pPr>
            <a:lvl6pPr marL="1285875" algn="l" defTabSz="514350" rtl="0" eaLnBrk="1" latinLnBrk="0" hangingPunct="1">
              <a:defRPr sz="1013" kern="1200">
                <a:solidFill>
                  <a:schemeClr val="tx1"/>
                </a:solidFill>
                <a:latin typeface="+mn-lt"/>
                <a:ea typeface="+mn-ea"/>
                <a:cs typeface="+mn-cs"/>
              </a:defRPr>
            </a:lvl6pPr>
            <a:lvl7pPr marL="1543050" algn="l" defTabSz="514350" rtl="0" eaLnBrk="1" latinLnBrk="0" hangingPunct="1">
              <a:defRPr sz="1013" kern="1200">
                <a:solidFill>
                  <a:schemeClr val="tx1"/>
                </a:solidFill>
                <a:latin typeface="+mn-lt"/>
                <a:ea typeface="+mn-ea"/>
                <a:cs typeface="+mn-cs"/>
              </a:defRPr>
            </a:lvl7pPr>
            <a:lvl8pPr marL="1800225" algn="l" defTabSz="514350" rtl="0" eaLnBrk="1" latinLnBrk="0" hangingPunct="1">
              <a:defRPr sz="1013" kern="1200">
                <a:solidFill>
                  <a:schemeClr val="tx1"/>
                </a:solidFill>
                <a:latin typeface="+mn-lt"/>
                <a:ea typeface="+mn-ea"/>
                <a:cs typeface="+mn-cs"/>
              </a:defRPr>
            </a:lvl8pPr>
            <a:lvl9pPr marL="2057400" algn="l" defTabSz="514350" rtl="0" eaLnBrk="1" latinLnBrk="0" hangingPunct="1">
              <a:defRPr sz="1013" kern="1200">
                <a:solidFill>
                  <a:schemeClr val="tx1"/>
                </a:solidFill>
                <a:latin typeface="+mn-lt"/>
                <a:ea typeface="+mn-ea"/>
                <a:cs typeface="+mn-cs"/>
              </a:defRPr>
            </a:lvl9pPr>
          </a:lstStyle>
          <a:p>
            <a:pPr defTabSz="514127"/>
            <a:fld id="{59395FB3-9C97-154F-86B2-7E381B951268}" type="slidenum">
              <a:rPr lang="en-US" smtClean="0"/>
              <a:pPr defTabSz="514127"/>
              <a:t>19</a:t>
            </a:fld>
            <a:endParaRPr lang="en-US" dirty="0">
              <a:solidFill>
                <a:srgbClr val="000000"/>
              </a:solidFill>
              <a:latin typeface="IBM Plex Sans Light"/>
            </a:endParaRPr>
          </a:p>
        </p:txBody>
      </p:sp>
      <p:sp>
        <p:nvSpPr>
          <p:cNvPr id="10" name="Slide Number Placeholder 2">
            <a:extLst>
              <a:ext uri="{FF2B5EF4-FFF2-40B4-BE49-F238E27FC236}">
                <a16:creationId xmlns:a16="http://schemas.microsoft.com/office/drawing/2014/main" id="{B1A0A1BF-2E9A-D54E-A8B6-3A08F2B11A36}"/>
              </a:ext>
            </a:extLst>
          </p:cNvPr>
          <p:cNvSpPr txBox="1">
            <a:spLocks/>
          </p:cNvSpPr>
          <p:nvPr/>
        </p:nvSpPr>
        <p:spPr>
          <a:xfrm>
            <a:off x="6858000" y="4826480"/>
            <a:ext cx="2057400" cy="137160"/>
          </a:xfrm>
          <a:prstGeom prst="rect">
            <a:avLst/>
          </a:prstGeom>
        </p:spPr>
        <p:txBody>
          <a:bodyPr vert="horz" lIns="0" tIns="0" rIns="0" bIns="0" rtlCol="0" anchor="ctr"/>
          <a:lstStyle>
            <a:defPPr>
              <a:defRPr lang="en-US"/>
            </a:defPPr>
            <a:lvl1pPr marL="0" algn="r" defTabSz="685800" rtl="0" eaLnBrk="1" latinLnBrk="0" hangingPunct="1">
              <a:defRPr sz="600" kern="1200" baseline="0">
                <a:solidFill>
                  <a:schemeClr val="bg2"/>
                </a:solidFill>
                <a:latin typeface="+mn-lt"/>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D0BE6F14-FF48-0F4F-A8AA-2E3F25371E4A}" type="slidenum">
              <a:rPr lang="en-US" smtClean="0"/>
              <a:pPr/>
              <a:t>19</a:t>
            </a:fld>
            <a:endParaRPr lang="en-US"/>
          </a:p>
        </p:txBody>
      </p:sp>
      <p:sp>
        <p:nvSpPr>
          <p:cNvPr id="12" name="Footer Placeholder 1">
            <a:extLst>
              <a:ext uri="{FF2B5EF4-FFF2-40B4-BE49-F238E27FC236}">
                <a16:creationId xmlns:a16="http://schemas.microsoft.com/office/drawing/2014/main" id="{76FA1314-044C-8E46-AA5D-453A38736749}"/>
              </a:ext>
            </a:extLst>
          </p:cNvPr>
          <p:cNvSpPr txBox="1">
            <a:spLocks/>
          </p:cNvSpPr>
          <p:nvPr/>
        </p:nvSpPr>
        <p:spPr>
          <a:xfrm>
            <a:off x="228600" y="4826480"/>
            <a:ext cx="6400800" cy="137160"/>
          </a:xfrm>
          <a:prstGeom prst="rect">
            <a:avLst/>
          </a:prstGeom>
        </p:spPr>
        <p:txBody>
          <a:bodyPr vert="horz" lIns="0" tIns="0" rIns="0" bIns="0" rtlCol="0" anchor="ctr"/>
          <a:lstStyle>
            <a:defPPr>
              <a:defRPr lang="en-US"/>
            </a:defPPr>
            <a:lvl1pPr marL="0" algn="r" defTabSz="685800" rtl="0" eaLnBrk="1" latinLnBrk="0" hangingPunct="1">
              <a:defRPr sz="600" kern="1200" baseline="0">
                <a:solidFill>
                  <a:schemeClr val="bg2"/>
                </a:solidFill>
                <a:latin typeface="+mn-lt"/>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r>
              <a:rPr lang="en-US" dirty="0"/>
              <a:t>IBM Data &amp; AI / May 12, 2020 / © 2020 IBM Corporation</a:t>
            </a:r>
          </a:p>
        </p:txBody>
      </p:sp>
    </p:spTree>
    <p:extLst>
      <p:ext uri="{BB962C8B-B14F-4D97-AF65-F5344CB8AC3E}">
        <p14:creationId xmlns:p14="http://schemas.microsoft.com/office/powerpoint/2010/main" val="23292836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Before we start… </a:t>
            </a:r>
          </a:p>
        </p:txBody>
      </p:sp>
      <p:sp>
        <p:nvSpPr>
          <p:cNvPr id="4" name="Slide Number Placeholder 3"/>
          <p:cNvSpPr>
            <a:spLocks noGrp="1"/>
          </p:cNvSpPr>
          <p:nvPr>
            <p:ph type="sldNum" sz="quarter" idx="10"/>
          </p:nvPr>
        </p:nvSpPr>
        <p:spPr>
          <a:xfrm>
            <a:off x="6457950" y="4233863"/>
            <a:ext cx="1371549" cy="125016"/>
          </a:xfrm>
          <a:prstGeom prst="rect">
            <a:avLst/>
          </a:prstGeom>
        </p:spPr>
        <p:txBody>
          <a:bodyPr vert="horz" lIns="0" tIns="0" rIns="0" bIns="0" rtlCol="0" anchor="ctr"/>
          <a:lstStyle>
            <a:defPPr>
              <a:defRPr lang="en-US"/>
            </a:defPPr>
            <a:lvl1pPr marL="0" algn="r" defTabSz="514350" rtl="0" eaLnBrk="1" latinLnBrk="0" hangingPunct="1">
              <a:defRPr sz="449" kern="1200">
                <a:solidFill>
                  <a:schemeClr val="tx1"/>
                </a:solidFill>
                <a:latin typeface="+mn-lt"/>
                <a:ea typeface="+mn-ea"/>
                <a:cs typeface="+mn-cs"/>
              </a:defRPr>
            </a:lvl1pPr>
            <a:lvl2pPr marL="257175" algn="l" defTabSz="514350" rtl="0" eaLnBrk="1" latinLnBrk="0" hangingPunct="1">
              <a:defRPr sz="1013" kern="1200">
                <a:solidFill>
                  <a:schemeClr val="tx1"/>
                </a:solidFill>
                <a:latin typeface="+mn-lt"/>
                <a:ea typeface="+mn-ea"/>
                <a:cs typeface="+mn-cs"/>
              </a:defRPr>
            </a:lvl2pPr>
            <a:lvl3pPr marL="514350" algn="l" defTabSz="514350" rtl="0" eaLnBrk="1" latinLnBrk="0" hangingPunct="1">
              <a:defRPr sz="1013" kern="1200">
                <a:solidFill>
                  <a:schemeClr val="tx1"/>
                </a:solidFill>
                <a:latin typeface="+mn-lt"/>
                <a:ea typeface="+mn-ea"/>
                <a:cs typeface="+mn-cs"/>
              </a:defRPr>
            </a:lvl3pPr>
            <a:lvl4pPr marL="771525" algn="l" defTabSz="514350" rtl="0" eaLnBrk="1" latinLnBrk="0" hangingPunct="1">
              <a:defRPr sz="1013" kern="1200">
                <a:solidFill>
                  <a:schemeClr val="tx1"/>
                </a:solidFill>
                <a:latin typeface="+mn-lt"/>
                <a:ea typeface="+mn-ea"/>
                <a:cs typeface="+mn-cs"/>
              </a:defRPr>
            </a:lvl4pPr>
            <a:lvl5pPr marL="1028700" algn="l" defTabSz="514350" rtl="0" eaLnBrk="1" latinLnBrk="0" hangingPunct="1">
              <a:defRPr sz="1013" kern="1200">
                <a:solidFill>
                  <a:schemeClr val="tx1"/>
                </a:solidFill>
                <a:latin typeface="+mn-lt"/>
                <a:ea typeface="+mn-ea"/>
                <a:cs typeface="+mn-cs"/>
              </a:defRPr>
            </a:lvl5pPr>
            <a:lvl6pPr marL="1285875" algn="l" defTabSz="514350" rtl="0" eaLnBrk="1" latinLnBrk="0" hangingPunct="1">
              <a:defRPr sz="1013" kern="1200">
                <a:solidFill>
                  <a:schemeClr val="tx1"/>
                </a:solidFill>
                <a:latin typeface="+mn-lt"/>
                <a:ea typeface="+mn-ea"/>
                <a:cs typeface="+mn-cs"/>
              </a:defRPr>
            </a:lvl6pPr>
            <a:lvl7pPr marL="1543050" algn="l" defTabSz="514350" rtl="0" eaLnBrk="1" latinLnBrk="0" hangingPunct="1">
              <a:defRPr sz="1013" kern="1200">
                <a:solidFill>
                  <a:schemeClr val="tx1"/>
                </a:solidFill>
                <a:latin typeface="+mn-lt"/>
                <a:ea typeface="+mn-ea"/>
                <a:cs typeface="+mn-cs"/>
              </a:defRPr>
            </a:lvl7pPr>
            <a:lvl8pPr marL="1800225" algn="l" defTabSz="514350" rtl="0" eaLnBrk="1" latinLnBrk="0" hangingPunct="1">
              <a:defRPr sz="1013" kern="1200">
                <a:solidFill>
                  <a:schemeClr val="tx1"/>
                </a:solidFill>
                <a:latin typeface="+mn-lt"/>
                <a:ea typeface="+mn-ea"/>
                <a:cs typeface="+mn-cs"/>
              </a:defRPr>
            </a:lvl8pPr>
            <a:lvl9pPr marL="2057400" algn="l" defTabSz="514350" rtl="0" eaLnBrk="1" latinLnBrk="0" hangingPunct="1">
              <a:defRPr sz="1013" kern="1200">
                <a:solidFill>
                  <a:schemeClr val="tx1"/>
                </a:solidFill>
                <a:latin typeface="+mn-lt"/>
                <a:ea typeface="+mn-ea"/>
                <a:cs typeface="+mn-cs"/>
              </a:defRPr>
            </a:lvl9pPr>
          </a:lstStyle>
          <a:p>
            <a:pPr defTabSz="514127"/>
            <a:fld id="{59395FB3-9C97-154F-86B2-7E381B951268}" type="slidenum">
              <a:rPr lang="en-US" smtClean="0"/>
              <a:pPr defTabSz="514127"/>
              <a:t>2</a:t>
            </a:fld>
            <a:endParaRPr lang="en-US" dirty="0">
              <a:solidFill>
                <a:srgbClr val="000000"/>
              </a:solidFill>
              <a:latin typeface="IBM Plex Sans Light"/>
            </a:endParaRPr>
          </a:p>
        </p:txBody>
      </p:sp>
      <p:sp>
        <p:nvSpPr>
          <p:cNvPr id="10" name="Slide Number Placeholder 2">
            <a:extLst>
              <a:ext uri="{FF2B5EF4-FFF2-40B4-BE49-F238E27FC236}">
                <a16:creationId xmlns:a16="http://schemas.microsoft.com/office/drawing/2014/main" id="{B1A0A1BF-2E9A-D54E-A8B6-3A08F2B11A36}"/>
              </a:ext>
            </a:extLst>
          </p:cNvPr>
          <p:cNvSpPr txBox="1">
            <a:spLocks/>
          </p:cNvSpPr>
          <p:nvPr/>
        </p:nvSpPr>
        <p:spPr>
          <a:xfrm>
            <a:off x="6858000" y="4826480"/>
            <a:ext cx="2057400" cy="137160"/>
          </a:xfrm>
          <a:prstGeom prst="rect">
            <a:avLst/>
          </a:prstGeom>
        </p:spPr>
        <p:txBody>
          <a:bodyPr vert="horz" lIns="0" tIns="0" rIns="0" bIns="0" rtlCol="0" anchor="ctr"/>
          <a:lstStyle>
            <a:defPPr>
              <a:defRPr lang="en-US"/>
            </a:defPPr>
            <a:lvl1pPr marL="0" algn="r" defTabSz="685800" rtl="0" eaLnBrk="1" latinLnBrk="0" hangingPunct="1">
              <a:defRPr sz="600" kern="1200" baseline="0">
                <a:solidFill>
                  <a:schemeClr val="bg2"/>
                </a:solidFill>
                <a:latin typeface="+mn-lt"/>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D0BE6F14-FF48-0F4F-A8AA-2E3F25371E4A}" type="slidenum">
              <a:rPr lang="en-US" smtClean="0"/>
              <a:pPr/>
              <a:t>2</a:t>
            </a:fld>
            <a:endParaRPr lang="en-US"/>
          </a:p>
        </p:txBody>
      </p:sp>
      <p:sp>
        <p:nvSpPr>
          <p:cNvPr id="12" name="Footer Placeholder 1">
            <a:extLst>
              <a:ext uri="{FF2B5EF4-FFF2-40B4-BE49-F238E27FC236}">
                <a16:creationId xmlns:a16="http://schemas.microsoft.com/office/drawing/2014/main" id="{5EA25682-5D55-BF40-91B6-A8803D71DF9C}"/>
              </a:ext>
            </a:extLst>
          </p:cNvPr>
          <p:cNvSpPr txBox="1">
            <a:spLocks/>
          </p:cNvSpPr>
          <p:nvPr/>
        </p:nvSpPr>
        <p:spPr>
          <a:xfrm>
            <a:off x="228600" y="4826480"/>
            <a:ext cx="6400800" cy="137160"/>
          </a:xfrm>
          <a:prstGeom prst="rect">
            <a:avLst/>
          </a:prstGeom>
        </p:spPr>
        <p:txBody>
          <a:bodyPr vert="horz" lIns="0" tIns="0" rIns="0" bIns="0" rtlCol="0" anchor="ctr"/>
          <a:lstStyle>
            <a:defPPr>
              <a:defRPr lang="en-US"/>
            </a:defPPr>
            <a:lvl1pPr marL="0" algn="r" defTabSz="685800" rtl="0" eaLnBrk="1" latinLnBrk="0" hangingPunct="1">
              <a:defRPr sz="600" kern="1200" baseline="0">
                <a:solidFill>
                  <a:schemeClr val="bg2"/>
                </a:solidFill>
                <a:latin typeface="+mn-lt"/>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r>
              <a:rPr lang="en-US" dirty="0"/>
              <a:t>IBM Data &amp; AI / May 12, 2020 / © 2020 IBM Corporation</a:t>
            </a:r>
          </a:p>
        </p:txBody>
      </p:sp>
    </p:spTree>
    <p:extLst>
      <p:ext uri="{BB962C8B-B14F-4D97-AF65-F5344CB8AC3E}">
        <p14:creationId xmlns:p14="http://schemas.microsoft.com/office/powerpoint/2010/main" val="14385985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599" y="203781"/>
            <a:ext cx="5476516" cy="827817"/>
          </a:xfrm>
        </p:spPr>
        <p:txBody>
          <a:bodyPr/>
          <a:lstStyle/>
          <a:p>
            <a:r>
              <a:rPr lang="en-US" dirty="0">
                <a:solidFill>
                  <a:schemeClr val="accent4"/>
                </a:solidFill>
              </a:rPr>
              <a:t>Google </a:t>
            </a:r>
            <a:r>
              <a:rPr lang="en-US" dirty="0"/>
              <a:t>Colab </a:t>
            </a:r>
            <a:endParaRPr lang="en-US" dirty="0">
              <a:solidFill>
                <a:srgbClr val="0F6FFF"/>
              </a:solidFill>
            </a:endParaRPr>
          </a:p>
        </p:txBody>
      </p:sp>
      <p:sp>
        <p:nvSpPr>
          <p:cNvPr id="4" name="Slide Number Placeholder 3"/>
          <p:cNvSpPr>
            <a:spLocks noGrp="1"/>
          </p:cNvSpPr>
          <p:nvPr>
            <p:ph type="sldNum" sz="quarter" idx="11"/>
          </p:nvPr>
        </p:nvSpPr>
        <p:spPr/>
        <p:txBody>
          <a:bodyPr/>
          <a:lstStyle/>
          <a:p>
            <a:pPr defTabSz="514127">
              <a:defRPr/>
            </a:pPr>
            <a:fld id="{59395FB3-9C97-154F-86B2-7E381B951268}" type="slidenum">
              <a:rPr lang="en-US">
                <a:latin typeface="IBM Plex Sans Light"/>
              </a:rPr>
              <a:pPr defTabSz="514127">
                <a:defRPr/>
              </a:pPr>
              <a:t>3</a:t>
            </a:fld>
            <a:endParaRPr lang="en-US" dirty="0">
              <a:latin typeface="IBM Plex Sans Light"/>
            </a:endParaRPr>
          </a:p>
        </p:txBody>
      </p:sp>
      <p:sp>
        <p:nvSpPr>
          <p:cNvPr id="6" name="Title 1">
            <a:extLst>
              <a:ext uri="{FF2B5EF4-FFF2-40B4-BE49-F238E27FC236}">
                <a16:creationId xmlns:a16="http://schemas.microsoft.com/office/drawing/2014/main" id="{8143661C-6132-5645-AA24-5743B344B356}"/>
              </a:ext>
            </a:extLst>
          </p:cNvPr>
          <p:cNvSpPr txBox="1">
            <a:spLocks/>
          </p:cNvSpPr>
          <p:nvPr/>
        </p:nvSpPr>
        <p:spPr>
          <a:xfrm>
            <a:off x="1130034" y="2157841"/>
            <a:ext cx="6883932" cy="827817"/>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kern="1200">
                <a:solidFill>
                  <a:schemeClr val="bg2"/>
                </a:solidFill>
                <a:latin typeface="+mj-lt"/>
                <a:ea typeface="Arial" charset="0"/>
                <a:cs typeface="Arial" charset="0"/>
              </a:defRPr>
            </a:lvl1pPr>
          </a:lstStyle>
          <a:p>
            <a:r>
              <a:rPr lang="en-US" sz="6000" dirty="0" err="1"/>
              <a:t>ibm.biz</a:t>
            </a:r>
            <a:r>
              <a:rPr lang="en-US" sz="6000" dirty="0"/>
              <a:t>/DSMeetup1</a:t>
            </a:r>
          </a:p>
        </p:txBody>
      </p:sp>
      <p:sp>
        <p:nvSpPr>
          <p:cNvPr id="9" name="Footer Placeholder 1">
            <a:extLst>
              <a:ext uri="{FF2B5EF4-FFF2-40B4-BE49-F238E27FC236}">
                <a16:creationId xmlns:a16="http://schemas.microsoft.com/office/drawing/2014/main" id="{CDCA2DA7-2D5C-D84B-82D4-71D5237B289E}"/>
              </a:ext>
            </a:extLst>
          </p:cNvPr>
          <p:cNvSpPr>
            <a:spLocks noGrp="1"/>
          </p:cNvSpPr>
          <p:nvPr>
            <p:ph type="ftr" sz="quarter" idx="10"/>
          </p:nvPr>
        </p:nvSpPr>
        <p:spPr>
          <a:xfrm>
            <a:off x="228600" y="4826480"/>
            <a:ext cx="6400800" cy="137160"/>
          </a:xfrm>
        </p:spPr>
        <p:txBody>
          <a:bodyPr/>
          <a:lstStyle/>
          <a:p>
            <a:r>
              <a:rPr lang="en-US" dirty="0"/>
              <a:t>IBM Data &amp; AI / May 12, 2020 / © 2020 IBM Corporation</a:t>
            </a:r>
          </a:p>
        </p:txBody>
      </p:sp>
    </p:spTree>
    <p:extLst>
      <p:ext uri="{BB962C8B-B14F-4D97-AF65-F5344CB8AC3E}">
        <p14:creationId xmlns:p14="http://schemas.microsoft.com/office/powerpoint/2010/main" val="25112615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4" name="Slide Number Placeholder 3"/>
          <p:cNvSpPr>
            <a:spLocks noGrp="1"/>
          </p:cNvSpPr>
          <p:nvPr>
            <p:ph type="sldNum" sz="quarter" idx="10"/>
          </p:nvPr>
        </p:nvSpPr>
        <p:spPr>
          <a:xfrm>
            <a:off x="6457950" y="4233863"/>
            <a:ext cx="1371549" cy="125016"/>
          </a:xfrm>
          <a:prstGeom prst="rect">
            <a:avLst/>
          </a:prstGeom>
        </p:spPr>
        <p:txBody>
          <a:bodyPr vert="horz" lIns="0" tIns="0" rIns="0" bIns="0" rtlCol="0" anchor="ctr"/>
          <a:lstStyle>
            <a:defPPr>
              <a:defRPr lang="en-US"/>
            </a:defPPr>
            <a:lvl1pPr marL="0" algn="r" defTabSz="514350" rtl="0" eaLnBrk="1" latinLnBrk="0" hangingPunct="1">
              <a:defRPr sz="449" kern="1200">
                <a:solidFill>
                  <a:schemeClr val="tx1"/>
                </a:solidFill>
                <a:latin typeface="+mn-lt"/>
                <a:ea typeface="+mn-ea"/>
                <a:cs typeface="+mn-cs"/>
              </a:defRPr>
            </a:lvl1pPr>
            <a:lvl2pPr marL="257175" algn="l" defTabSz="514350" rtl="0" eaLnBrk="1" latinLnBrk="0" hangingPunct="1">
              <a:defRPr sz="1013" kern="1200">
                <a:solidFill>
                  <a:schemeClr val="tx1"/>
                </a:solidFill>
                <a:latin typeface="+mn-lt"/>
                <a:ea typeface="+mn-ea"/>
                <a:cs typeface="+mn-cs"/>
              </a:defRPr>
            </a:lvl2pPr>
            <a:lvl3pPr marL="514350" algn="l" defTabSz="514350" rtl="0" eaLnBrk="1" latinLnBrk="0" hangingPunct="1">
              <a:defRPr sz="1013" kern="1200">
                <a:solidFill>
                  <a:schemeClr val="tx1"/>
                </a:solidFill>
                <a:latin typeface="+mn-lt"/>
                <a:ea typeface="+mn-ea"/>
                <a:cs typeface="+mn-cs"/>
              </a:defRPr>
            </a:lvl3pPr>
            <a:lvl4pPr marL="771525" algn="l" defTabSz="514350" rtl="0" eaLnBrk="1" latinLnBrk="0" hangingPunct="1">
              <a:defRPr sz="1013" kern="1200">
                <a:solidFill>
                  <a:schemeClr val="tx1"/>
                </a:solidFill>
                <a:latin typeface="+mn-lt"/>
                <a:ea typeface="+mn-ea"/>
                <a:cs typeface="+mn-cs"/>
              </a:defRPr>
            </a:lvl4pPr>
            <a:lvl5pPr marL="1028700" algn="l" defTabSz="514350" rtl="0" eaLnBrk="1" latinLnBrk="0" hangingPunct="1">
              <a:defRPr sz="1013" kern="1200">
                <a:solidFill>
                  <a:schemeClr val="tx1"/>
                </a:solidFill>
                <a:latin typeface="+mn-lt"/>
                <a:ea typeface="+mn-ea"/>
                <a:cs typeface="+mn-cs"/>
              </a:defRPr>
            </a:lvl5pPr>
            <a:lvl6pPr marL="1285875" algn="l" defTabSz="514350" rtl="0" eaLnBrk="1" latinLnBrk="0" hangingPunct="1">
              <a:defRPr sz="1013" kern="1200">
                <a:solidFill>
                  <a:schemeClr val="tx1"/>
                </a:solidFill>
                <a:latin typeface="+mn-lt"/>
                <a:ea typeface="+mn-ea"/>
                <a:cs typeface="+mn-cs"/>
              </a:defRPr>
            </a:lvl6pPr>
            <a:lvl7pPr marL="1543050" algn="l" defTabSz="514350" rtl="0" eaLnBrk="1" latinLnBrk="0" hangingPunct="1">
              <a:defRPr sz="1013" kern="1200">
                <a:solidFill>
                  <a:schemeClr val="tx1"/>
                </a:solidFill>
                <a:latin typeface="+mn-lt"/>
                <a:ea typeface="+mn-ea"/>
                <a:cs typeface="+mn-cs"/>
              </a:defRPr>
            </a:lvl7pPr>
            <a:lvl8pPr marL="1800225" algn="l" defTabSz="514350" rtl="0" eaLnBrk="1" latinLnBrk="0" hangingPunct="1">
              <a:defRPr sz="1013" kern="1200">
                <a:solidFill>
                  <a:schemeClr val="tx1"/>
                </a:solidFill>
                <a:latin typeface="+mn-lt"/>
                <a:ea typeface="+mn-ea"/>
                <a:cs typeface="+mn-cs"/>
              </a:defRPr>
            </a:lvl8pPr>
            <a:lvl9pPr marL="2057400" algn="l" defTabSz="514350" rtl="0" eaLnBrk="1" latinLnBrk="0" hangingPunct="1">
              <a:defRPr sz="1013" kern="1200">
                <a:solidFill>
                  <a:schemeClr val="tx1"/>
                </a:solidFill>
                <a:latin typeface="+mn-lt"/>
                <a:ea typeface="+mn-ea"/>
                <a:cs typeface="+mn-cs"/>
              </a:defRPr>
            </a:lvl9pPr>
          </a:lstStyle>
          <a:p>
            <a:pPr defTabSz="514127"/>
            <a:fld id="{59395FB3-9C97-154F-86B2-7E381B951268}" type="slidenum">
              <a:rPr lang="en-US" smtClean="0"/>
              <a:pPr defTabSz="514127"/>
              <a:t>4</a:t>
            </a:fld>
            <a:endParaRPr lang="en-US" dirty="0">
              <a:solidFill>
                <a:srgbClr val="000000"/>
              </a:solidFill>
              <a:latin typeface="IBM Plex Sans Light"/>
            </a:endParaRPr>
          </a:p>
        </p:txBody>
      </p:sp>
      <p:sp>
        <p:nvSpPr>
          <p:cNvPr id="6" name="Text Placeholder 5"/>
          <p:cNvSpPr>
            <a:spLocks noGrp="1"/>
          </p:cNvSpPr>
          <p:nvPr>
            <p:ph type="body" sz="quarter" idx="12"/>
          </p:nvPr>
        </p:nvSpPr>
        <p:spPr>
          <a:xfrm>
            <a:off x="285911" y="870333"/>
            <a:ext cx="4114800" cy="3363531"/>
          </a:xfrm>
        </p:spPr>
        <p:txBody>
          <a:bodyPr/>
          <a:lstStyle/>
          <a:p>
            <a:pPr>
              <a:tabLst>
                <a:tab pos="2952176" algn="dec"/>
              </a:tabLst>
            </a:pPr>
            <a:r>
              <a:rPr lang="en-US" b="1" kern="1200" dirty="0">
                <a:latin typeface="IBM Plex Sans"/>
                <a:ea typeface="Arial" charset="0"/>
                <a:cs typeface="Arial" charset="0"/>
              </a:rPr>
              <a:t>Part One – </a:t>
            </a:r>
            <a:r>
              <a:rPr lang="en-US" b="1" kern="1200" dirty="0">
                <a:solidFill>
                  <a:schemeClr val="accent4"/>
                </a:solidFill>
                <a:latin typeface="IBM Plex Sans"/>
                <a:ea typeface="Arial" charset="0"/>
                <a:cs typeface="Arial" charset="0"/>
              </a:rPr>
              <a:t>Introduction		</a:t>
            </a:r>
            <a:r>
              <a:rPr lang="en-US" b="1" dirty="0">
                <a:solidFill>
                  <a:schemeClr val="accent4"/>
                </a:solidFill>
                <a:latin typeface="IBM Plex Sans"/>
              </a:rPr>
              <a:t>    </a:t>
            </a:r>
            <a:r>
              <a:rPr lang="en-US" b="1" kern="1200" dirty="0">
                <a:solidFill>
                  <a:schemeClr val="accent4"/>
                </a:solidFill>
                <a:latin typeface="IBM Plex Sans"/>
                <a:ea typeface="Arial" charset="0"/>
                <a:cs typeface="Arial" charset="0"/>
              </a:rPr>
              <a:t>01</a:t>
            </a:r>
            <a:r>
              <a:rPr lang="en-US" b="1" kern="1200" dirty="0">
                <a:latin typeface="IBM Plex Sans"/>
                <a:ea typeface="Arial" charset="0"/>
                <a:cs typeface="Arial" charset="0"/>
              </a:rPr>
              <a:t>	</a:t>
            </a:r>
          </a:p>
          <a:p>
            <a:pPr>
              <a:tabLst>
                <a:tab pos="2952176" algn="dec"/>
              </a:tabLst>
            </a:pPr>
            <a:r>
              <a:rPr lang="en-US" dirty="0"/>
              <a:t>Setup		    02</a:t>
            </a:r>
          </a:p>
          <a:p>
            <a:pPr>
              <a:tabLst>
                <a:tab pos="2952176" algn="dec"/>
              </a:tabLst>
            </a:pPr>
            <a:r>
              <a:rPr lang="en-US" kern="1200" dirty="0">
                <a:latin typeface="IBM Plex Sans"/>
                <a:ea typeface="Arial" charset="0"/>
                <a:cs typeface="Arial" charset="0"/>
              </a:rPr>
              <a:t>Agenda		    04</a:t>
            </a:r>
          </a:p>
          <a:p>
            <a:pPr>
              <a:tabLst>
                <a:tab pos="2952176" algn="dec"/>
              </a:tabLst>
            </a:pPr>
            <a:r>
              <a:rPr lang="en-US" kern="1200" dirty="0">
                <a:latin typeface="IBM Plex Sans"/>
                <a:ea typeface="Arial" charset="0"/>
                <a:cs typeface="Arial" charset="0"/>
              </a:rPr>
              <a:t>				</a:t>
            </a:r>
          </a:p>
          <a:p>
            <a:pPr>
              <a:tabLst>
                <a:tab pos="2952176" algn="dec"/>
              </a:tabLst>
            </a:pPr>
            <a:endParaRPr lang="en-US" kern="1200" dirty="0">
              <a:latin typeface="IBM Plex Sans"/>
              <a:ea typeface="Arial" charset="0"/>
              <a:cs typeface="Arial" charset="0"/>
            </a:endParaRPr>
          </a:p>
          <a:p>
            <a:pPr>
              <a:tabLst>
                <a:tab pos="2952176" algn="dec"/>
              </a:tabLst>
            </a:pPr>
            <a:r>
              <a:rPr lang="en-US" b="1" kern="1200" dirty="0">
                <a:latin typeface="IBM Plex Sans"/>
                <a:ea typeface="Arial" charset="0"/>
                <a:cs typeface="Arial" charset="0"/>
              </a:rPr>
              <a:t>Part Two - </a:t>
            </a:r>
            <a:r>
              <a:rPr lang="en-US" b="1" dirty="0">
                <a:solidFill>
                  <a:schemeClr val="accent4"/>
                </a:solidFill>
                <a:latin typeface="IBM Plex Sans"/>
              </a:rPr>
              <a:t>CORD-19</a:t>
            </a:r>
            <a:r>
              <a:rPr lang="en-US" b="1" kern="1200" dirty="0">
                <a:solidFill>
                  <a:schemeClr val="accent4"/>
                </a:solidFill>
                <a:latin typeface="IBM Plex Sans"/>
                <a:ea typeface="Arial" charset="0"/>
                <a:cs typeface="Arial" charset="0"/>
              </a:rPr>
              <a:t>		    05</a:t>
            </a:r>
          </a:p>
          <a:p>
            <a:pPr>
              <a:tabLst>
                <a:tab pos="2952176" algn="dec"/>
              </a:tabLst>
            </a:pPr>
            <a:r>
              <a:rPr lang="en-US" dirty="0">
                <a:latin typeface="IBM Plex Sans"/>
              </a:rPr>
              <a:t>Producers and Kaggle competition		    06</a:t>
            </a:r>
            <a:r>
              <a:rPr lang="en-US" b="1" kern="1200" dirty="0">
                <a:latin typeface="IBM Plex Sans"/>
                <a:ea typeface="Arial" charset="0"/>
                <a:cs typeface="Arial" charset="0"/>
              </a:rPr>
              <a:t>	</a:t>
            </a:r>
          </a:p>
          <a:p>
            <a:pPr>
              <a:tabLst>
                <a:tab pos="2952176" algn="dec"/>
              </a:tabLst>
            </a:pPr>
            <a:r>
              <a:rPr lang="en-US" dirty="0">
                <a:latin typeface="IBM Plex Sans"/>
              </a:rPr>
              <a:t>Example	   	    07</a:t>
            </a:r>
            <a:endParaRPr lang="en-US" kern="1200" dirty="0">
              <a:latin typeface="IBM Plex Sans"/>
              <a:ea typeface="Arial" charset="0"/>
              <a:cs typeface="Arial" charset="0"/>
            </a:endParaRPr>
          </a:p>
          <a:p>
            <a:pPr>
              <a:tabLst>
                <a:tab pos="2952176" algn="dec"/>
              </a:tabLst>
            </a:pPr>
            <a:endParaRPr lang="en-US" kern="1200" dirty="0">
              <a:latin typeface="IBM Plex Sans"/>
              <a:ea typeface="Arial" charset="0"/>
              <a:cs typeface="Arial" charset="0"/>
            </a:endParaRPr>
          </a:p>
          <a:p>
            <a:pPr>
              <a:tabLst>
                <a:tab pos="2952176" algn="dec"/>
              </a:tabLst>
            </a:pPr>
            <a:endParaRPr lang="en-US" kern="1200" dirty="0">
              <a:solidFill>
                <a:srgbClr val="000000"/>
              </a:solidFill>
              <a:latin typeface="IBM Plex Sans"/>
              <a:ea typeface="Arial" charset="0"/>
              <a:cs typeface="Arial" charset="0"/>
            </a:endParaRPr>
          </a:p>
        </p:txBody>
      </p:sp>
      <p:sp>
        <p:nvSpPr>
          <p:cNvPr id="9" name="Text Placeholder 5">
            <a:extLst>
              <a:ext uri="{FF2B5EF4-FFF2-40B4-BE49-F238E27FC236}">
                <a16:creationId xmlns:a16="http://schemas.microsoft.com/office/drawing/2014/main" id="{F0077997-33F1-D342-80FC-EFC48BCA50F9}"/>
              </a:ext>
            </a:extLst>
          </p:cNvPr>
          <p:cNvSpPr txBox="1">
            <a:spLocks/>
          </p:cNvSpPr>
          <p:nvPr/>
        </p:nvSpPr>
        <p:spPr>
          <a:xfrm>
            <a:off x="4266282" y="870333"/>
            <a:ext cx="5439578" cy="2953019"/>
          </a:xfrm>
          <a:prstGeom prst="rect">
            <a:avLst/>
          </a:prstGeom>
        </p:spPr>
        <p:txBody>
          <a:bodyPr vert="horz" lIns="0" tIns="0" rIns="0" bIns="0" rtlCol="0">
            <a:noAutofit/>
          </a:bodyPr>
          <a:lstStyle>
            <a:lvl1pPr marL="0" indent="0" algn="l" rtl="0" eaLnBrk="1" fontAlgn="base" hangingPunct="1">
              <a:lnSpc>
                <a:spcPct val="100000"/>
              </a:lnSpc>
              <a:spcBef>
                <a:spcPts val="0"/>
              </a:spcBef>
              <a:spcAft>
                <a:spcPct val="0"/>
              </a:spcAft>
              <a:buClr>
                <a:schemeClr val="tx1"/>
              </a:buClr>
              <a:buSzPct val="90000"/>
              <a:buFont typeface="Wingdings" pitchFamily="2" charset="2"/>
              <a:buNone/>
              <a:defRPr sz="1865">
                <a:solidFill>
                  <a:schemeClr val="tx1"/>
                </a:solidFill>
                <a:latin typeface="IBM Plex Sans" charset="0"/>
                <a:ea typeface="IBM Plex Sans" charset="0"/>
                <a:cs typeface="IBM Plex Sans" charset="0"/>
              </a:defRPr>
            </a:lvl1pPr>
            <a:lvl2pPr marL="0" indent="0" algn="l" rtl="0" eaLnBrk="1" fontAlgn="base" hangingPunct="1">
              <a:lnSpc>
                <a:spcPct val="100000"/>
              </a:lnSpc>
              <a:spcBef>
                <a:spcPts val="0"/>
              </a:spcBef>
              <a:spcAft>
                <a:spcPct val="0"/>
              </a:spcAft>
              <a:buClr>
                <a:schemeClr val="tx1"/>
              </a:buClr>
              <a:buSzPct val="100000"/>
              <a:buFont typeface=".AppleSystemUIFont" charset="-120"/>
              <a:buNone/>
              <a:tabLst/>
              <a:defRPr sz="1865">
                <a:solidFill>
                  <a:schemeClr val="tx1"/>
                </a:solidFill>
                <a:latin typeface="IBM Plex Sans" charset="0"/>
                <a:ea typeface="IBM Plex Sans" charset="0"/>
                <a:cs typeface="IBM Plex Sans" charset="0"/>
              </a:defRPr>
            </a:lvl2pPr>
            <a:lvl3pPr marL="268547" indent="0" algn="l" rtl="0" eaLnBrk="1" fontAlgn="base" hangingPunct="1">
              <a:lnSpc>
                <a:spcPct val="100000"/>
              </a:lnSpc>
              <a:spcBef>
                <a:spcPts val="1465"/>
              </a:spcBef>
              <a:spcAft>
                <a:spcPct val="0"/>
              </a:spcAft>
              <a:buClr>
                <a:schemeClr val="tx1"/>
              </a:buClr>
              <a:buSzPct val="100000"/>
              <a:buFont typeface="Arial" panose="020B0604020202020204" pitchFamily="34" charset="0"/>
              <a:buNone/>
              <a:tabLst/>
              <a:defRPr sz="1865">
                <a:solidFill>
                  <a:schemeClr val="tx1"/>
                </a:solidFill>
                <a:latin typeface="IBM Plex Sans" charset="0"/>
                <a:ea typeface="IBM Plex Sans" charset="0"/>
                <a:cs typeface="IBM Plex Sans" charset="0"/>
              </a:defRPr>
            </a:lvl3pPr>
            <a:lvl4pPr marL="579387" indent="0" algn="l" rtl="0" eaLnBrk="1" fontAlgn="base" hangingPunct="1">
              <a:lnSpc>
                <a:spcPct val="100000"/>
              </a:lnSpc>
              <a:spcBef>
                <a:spcPts val="1465"/>
              </a:spcBef>
              <a:spcAft>
                <a:spcPct val="0"/>
              </a:spcAft>
              <a:buClr>
                <a:schemeClr val="tx1"/>
              </a:buClr>
              <a:buSzPct val="100000"/>
              <a:buFont typeface=".AppleSystemUIFont" charset="-120"/>
              <a:buNone/>
              <a:tabLst/>
              <a:defRPr sz="1865" baseline="0">
                <a:solidFill>
                  <a:schemeClr val="tx1"/>
                </a:solidFill>
                <a:latin typeface="IBM Plex Sans" charset="0"/>
                <a:ea typeface="IBM Plex Sans" charset="0"/>
                <a:cs typeface="IBM Plex Sans" charset="0"/>
              </a:defRPr>
            </a:lvl4pPr>
            <a:lvl5pPr marL="841591" indent="0" algn="l" rtl="0" eaLnBrk="1" fontAlgn="base" hangingPunct="1">
              <a:lnSpc>
                <a:spcPct val="100000"/>
              </a:lnSpc>
              <a:spcBef>
                <a:spcPts val="1465"/>
              </a:spcBef>
              <a:spcAft>
                <a:spcPct val="0"/>
              </a:spcAft>
              <a:buClr>
                <a:schemeClr val="tx1"/>
              </a:buClr>
              <a:buFont typeface=".AppleSystemUIFont" charset="-120"/>
              <a:buNone/>
              <a:tabLst/>
              <a:defRPr sz="1865">
                <a:solidFill>
                  <a:schemeClr val="tx1"/>
                </a:solidFill>
                <a:latin typeface="IBM Plex Sans" charset="0"/>
                <a:ea typeface="IBM Plex Sans" charset="0"/>
                <a:cs typeface="IBM Plex Sans" charset="0"/>
              </a:defRPr>
            </a:lvl5pPr>
            <a:lvl6pPr marL="2109490" indent="-172718" algn="l" rtl="0" eaLnBrk="1" fontAlgn="base" hangingPunct="1">
              <a:spcBef>
                <a:spcPct val="20000"/>
              </a:spcBef>
              <a:spcAft>
                <a:spcPct val="0"/>
              </a:spcAft>
              <a:buClr>
                <a:schemeClr val="bg1"/>
              </a:buClr>
              <a:buChar char="»"/>
              <a:defRPr sz="1690">
                <a:solidFill>
                  <a:schemeClr val="bg1"/>
                </a:solidFill>
                <a:latin typeface="Arial" charset="0"/>
              </a:defRPr>
            </a:lvl6pPr>
            <a:lvl7pPr marL="2592426" indent="-172718" algn="l" rtl="0" eaLnBrk="1" fontAlgn="base" hangingPunct="1">
              <a:spcBef>
                <a:spcPct val="20000"/>
              </a:spcBef>
              <a:spcAft>
                <a:spcPct val="0"/>
              </a:spcAft>
              <a:buClr>
                <a:schemeClr val="bg1"/>
              </a:buClr>
              <a:buChar char="»"/>
              <a:defRPr sz="1690">
                <a:solidFill>
                  <a:schemeClr val="bg1"/>
                </a:solidFill>
                <a:latin typeface="Arial" charset="0"/>
              </a:defRPr>
            </a:lvl7pPr>
            <a:lvl8pPr marL="3075363" indent="-172718" algn="l" rtl="0" eaLnBrk="1" fontAlgn="base" hangingPunct="1">
              <a:spcBef>
                <a:spcPct val="20000"/>
              </a:spcBef>
              <a:spcAft>
                <a:spcPct val="0"/>
              </a:spcAft>
              <a:buClr>
                <a:schemeClr val="bg1"/>
              </a:buClr>
              <a:buChar char="»"/>
              <a:defRPr sz="1690">
                <a:solidFill>
                  <a:schemeClr val="bg1"/>
                </a:solidFill>
                <a:latin typeface="Arial" charset="0"/>
              </a:defRPr>
            </a:lvl8pPr>
            <a:lvl9pPr marL="3558299" indent="-172718" algn="l" rtl="0" eaLnBrk="1" fontAlgn="base" hangingPunct="1">
              <a:spcBef>
                <a:spcPct val="20000"/>
              </a:spcBef>
              <a:spcAft>
                <a:spcPct val="0"/>
              </a:spcAft>
              <a:buClr>
                <a:schemeClr val="bg1"/>
              </a:buClr>
              <a:buChar char="»"/>
              <a:defRPr sz="1690">
                <a:solidFill>
                  <a:schemeClr val="bg1"/>
                </a:solidFill>
                <a:latin typeface="Arial" charset="0"/>
              </a:defRPr>
            </a:lvl9pPr>
          </a:lstStyle>
          <a:p>
            <a:pPr fontAlgn="auto">
              <a:spcAft>
                <a:spcPts val="0"/>
              </a:spcAft>
              <a:buClrTx/>
              <a:buSzTx/>
              <a:tabLst>
                <a:tab pos="2952176" algn="dec"/>
              </a:tabLst>
            </a:pPr>
            <a:r>
              <a:rPr lang="en-US" sz="1400" b="1" dirty="0">
                <a:solidFill>
                  <a:schemeClr val="bg2"/>
                </a:solidFill>
                <a:latin typeface="IBM Plex Sans"/>
                <a:ea typeface="Arial" charset="0"/>
                <a:cs typeface="Arial" charset="0"/>
              </a:rPr>
              <a:t>Part Three - </a:t>
            </a:r>
            <a:r>
              <a:rPr lang="en-US" sz="1400" b="1" dirty="0">
                <a:solidFill>
                  <a:schemeClr val="accent4"/>
                </a:solidFill>
                <a:latin typeface="IBM Plex Sans"/>
                <a:ea typeface="Arial" charset="0"/>
                <a:cs typeface="Arial" charset="0"/>
              </a:rPr>
              <a:t>Hugging Face			08</a:t>
            </a:r>
            <a:r>
              <a:rPr lang="en-US" sz="1400" b="1" dirty="0">
                <a:solidFill>
                  <a:schemeClr val="bg2"/>
                </a:solidFill>
                <a:latin typeface="IBM Plex Sans"/>
                <a:ea typeface="Arial" charset="0"/>
                <a:cs typeface="Arial" charset="0"/>
              </a:rPr>
              <a:t>	</a:t>
            </a:r>
          </a:p>
          <a:p>
            <a:pPr fontAlgn="auto">
              <a:spcAft>
                <a:spcPts val="0"/>
              </a:spcAft>
              <a:buClrTx/>
              <a:buSzTx/>
              <a:tabLst>
                <a:tab pos="2952176" algn="dec"/>
              </a:tabLst>
            </a:pPr>
            <a:r>
              <a:rPr lang="en-US" sz="1400" dirty="0">
                <a:solidFill>
                  <a:schemeClr val="bg2"/>
                </a:solidFill>
                <a:latin typeface="IBM Plex Sans"/>
                <a:ea typeface="Arial" charset="0"/>
                <a:cs typeface="Arial" charset="0"/>
              </a:rPr>
              <a:t>NLP			09</a:t>
            </a:r>
          </a:p>
          <a:p>
            <a:pPr fontAlgn="auto">
              <a:spcAft>
                <a:spcPts val="0"/>
              </a:spcAft>
              <a:buClrTx/>
              <a:buSzTx/>
              <a:tabLst>
                <a:tab pos="2952176" algn="dec"/>
              </a:tabLst>
            </a:pPr>
            <a:r>
              <a:rPr lang="en-US" sz="1400" dirty="0">
                <a:solidFill>
                  <a:schemeClr val="bg2"/>
                </a:solidFill>
                <a:latin typeface="IBM Plex Sans"/>
                <a:ea typeface="Arial" charset="0"/>
                <a:cs typeface="Arial" charset="0"/>
              </a:rPr>
              <a:t>Transformers the library			10</a:t>
            </a:r>
          </a:p>
          <a:p>
            <a:pPr fontAlgn="auto">
              <a:spcAft>
                <a:spcPts val="0"/>
              </a:spcAft>
              <a:buClrTx/>
              <a:buSzTx/>
              <a:tabLst>
                <a:tab pos="2952176" algn="dec"/>
              </a:tabLst>
            </a:pPr>
            <a:r>
              <a:rPr lang="en-US" sz="1400" dirty="0">
                <a:solidFill>
                  <a:schemeClr val="bg2"/>
                </a:solidFill>
                <a:latin typeface="IBM Plex Sans"/>
                <a:ea typeface="Arial" charset="0"/>
                <a:cs typeface="Arial" charset="0"/>
              </a:rPr>
              <a:t>Transformers the models			11</a:t>
            </a:r>
          </a:p>
          <a:p>
            <a:pPr fontAlgn="auto">
              <a:spcAft>
                <a:spcPts val="0"/>
              </a:spcAft>
              <a:buClrTx/>
              <a:buSzTx/>
              <a:tabLst>
                <a:tab pos="2952176" algn="dec"/>
              </a:tabLst>
            </a:pPr>
            <a:r>
              <a:rPr lang="en-US" sz="1400" dirty="0">
                <a:solidFill>
                  <a:schemeClr val="bg2"/>
                </a:solidFill>
                <a:latin typeface="IBM Plex Sans"/>
                <a:ea typeface="Arial" charset="0"/>
                <a:cs typeface="Arial" charset="0"/>
              </a:rPr>
              <a:t>			</a:t>
            </a:r>
          </a:p>
          <a:p>
            <a:pPr fontAlgn="auto">
              <a:spcAft>
                <a:spcPts val="0"/>
              </a:spcAft>
              <a:buClrTx/>
              <a:buSzTx/>
              <a:tabLst>
                <a:tab pos="2952176" algn="dec"/>
              </a:tabLst>
            </a:pPr>
            <a:r>
              <a:rPr lang="en-US" sz="1400" b="1" dirty="0">
                <a:solidFill>
                  <a:schemeClr val="bg2"/>
                </a:solidFill>
                <a:latin typeface="IBM Plex Sans"/>
                <a:ea typeface="Arial" charset="0"/>
                <a:cs typeface="Arial" charset="0"/>
              </a:rPr>
              <a:t>Part Four – </a:t>
            </a:r>
            <a:r>
              <a:rPr lang="en-US" sz="1400" b="1" dirty="0">
                <a:solidFill>
                  <a:schemeClr val="accent4"/>
                </a:solidFill>
                <a:latin typeface="IBM Plex Sans"/>
                <a:ea typeface="Arial" charset="0"/>
                <a:cs typeface="Arial" charset="0"/>
              </a:rPr>
              <a:t>Lab			17</a:t>
            </a:r>
            <a:r>
              <a:rPr lang="en-US" sz="1400" dirty="0">
                <a:solidFill>
                  <a:schemeClr val="bg2"/>
                </a:solidFill>
                <a:latin typeface="IBM Plex Sans"/>
                <a:ea typeface="Arial" charset="0"/>
                <a:cs typeface="Arial" charset="0"/>
              </a:rPr>
              <a:t>	</a:t>
            </a:r>
          </a:p>
          <a:p>
            <a:pPr fontAlgn="auto">
              <a:spcAft>
                <a:spcPts val="0"/>
              </a:spcAft>
              <a:buClrTx/>
              <a:buSzTx/>
              <a:tabLst>
                <a:tab pos="2952176" algn="dec"/>
              </a:tabLst>
            </a:pPr>
            <a:endParaRPr lang="en-US" sz="1400" b="1" dirty="0">
              <a:solidFill>
                <a:schemeClr val="bg2"/>
              </a:solidFill>
              <a:latin typeface="IBM Plex Sans"/>
              <a:ea typeface="Arial" charset="0"/>
              <a:cs typeface="Arial" charset="0"/>
            </a:endParaRPr>
          </a:p>
          <a:p>
            <a:pPr fontAlgn="auto">
              <a:spcAft>
                <a:spcPts val="0"/>
              </a:spcAft>
              <a:buClrTx/>
              <a:buSzTx/>
              <a:tabLst>
                <a:tab pos="2952176" algn="dec"/>
              </a:tabLst>
            </a:pPr>
            <a:r>
              <a:rPr lang="en-US" sz="1400" b="1" dirty="0">
                <a:solidFill>
                  <a:schemeClr val="bg2"/>
                </a:solidFill>
                <a:latin typeface="IBM Plex Sans"/>
                <a:ea typeface="Arial" charset="0"/>
                <a:cs typeface="Arial" charset="0"/>
              </a:rPr>
              <a:t>Part Five – </a:t>
            </a:r>
            <a:r>
              <a:rPr lang="en-US" sz="1400" b="1" dirty="0">
                <a:solidFill>
                  <a:schemeClr val="accent4"/>
                </a:solidFill>
                <a:latin typeface="IBM Plex Sans"/>
                <a:ea typeface="Arial" charset="0"/>
                <a:cs typeface="Arial" charset="0"/>
              </a:rPr>
              <a:t>Conclusion			20</a:t>
            </a:r>
            <a:r>
              <a:rPr lang="en-US" sz="1400" b="1" dirty="0">
                <a:solidFill>
                  <a:schemeClr val="bg2"/>
                </a:solidFill>
                <a:latin typeface="IBM Plex Sans"/>
                <a:ea typeface="Arial" charset="0"/>
                <a:cs typeface="Arial" charset="0"/>
              </a:rPr>
              <a:t>	</a:t>
            </a:r>
          </a:p>
          <a:p>
            <a:pPr fontAlgn="auto">
              <a:spcAft>
                <a:spcPts val="0"/>
              </a:spcAft>
              <a:buClrTx/>
              <a:buSzTx/>
              <a:tabLst>
                <a:tab pos="2952176" algn="dec"/>
              </a:tabLst>
            </a:pPr>
            <a:r>
              <a:rPr lang="en-US" sz="1400" dirty="0">
                <a:solidFill>
                  <a:srgbClr val="000000"/>
                </a:solidFill>
                <a:latin typeface="IBM Plex Sans"/>
                <a:ea typeface="Arial" charset="0"/>
                <a:cs typeface="Arial" charset="0"/>
              </a:rPr>
              <a:t>Resources	</a:t>
            </a:r>
          </a:p>
          <a:p>
            <a:pPr fontAlgn="auto">
              <a:spcAft>
                <a:spcPts val="0"/>
              </a:spcAft>
              <a:buClrTx/>
              <a:buSzTx/>
              <a:tabLst>
                <a:tab pos="2952176" algn="dec"/>
              </a:tabLst>
            </a:pPr>
            <a:r>
              <a:rPr lang="en-US" sz="1400" dirty="0">
                <a:solidFill>
                  <a:srgbClr val="000000"/>
                </a:solidFill>
                <a:latin typeface="IBM Plex Sans"/>
                <a:ea typeface="Arial" charset="0"/>
                <a:cs typeface="Arial" charset="0"/>
              </a:rPr>
              <a:t>Q&amp;A</a:t>
            </a:r>
          </a:p>
          <a:p>
            <a:pPr fontAlgn="auto">
              <a:spcAft>
                <a:spcPts val="0"/>
              </a:spcAft>
              <a:buClrTx/>
              <a:buSzTx/>
              <a:tabLst>
                <a:tab pos="2952176" algn="dec"/>
              </a:tabLst>
            </a:pPr>
            <a:endParaRPr lang="en-US" sz="1049" b="1" dirty="0">
              <a:solidFill>
                <a:srgbClr val="000000"/>
              </a:solidFill>
              <a:latin typeface="IBM Plex Sans"/>
              <a:ea typeface="Arial" charset="0"/>
              <a:cs typeface="Arial" charset="0"/>
            </a:endParaRPr>
          </a:p>
          <a:p>
            <a:pPr fontAlgn="auto">
              <a:spcAft>
                <a:spcPts val="0"/>
              </a:spcAft>
              <a:buClrTx/>
              <a:buSzTx/>
              <a:tabLst>
                <a:tab pos="2952176" algn="dec"/>
              </a:tabLst>
            </a:pPr>
            <a:endParaRPr lang="en-US" sz="1049" dirty="0">
              <a:solidFill>
                <a:srgbClr val="000000"/>
              </a:solidFill>
              <a:latin typeface="IBM Plex Sans"/>
              <a:ea typeface="Arial" charset="0"/>
              <a:cs typeface="Arial" charset="0"/>
            </a:endParaRPr>
          </a:p>
        </p:txBody>
      </p:sp>
      <p:sp>
        <p:nvSpPr>
          <p:cNvPr id="10" name="Slide Number Placeholder 2">
            <a:extLst>
              <a:ext uri="{FF2B5EF4-FFF2-40B4-BE49-F238E27FC236}">
                <a16:creationId xmlns:a16="http://schemas.microsoft.com/office/drawing/2014/main" id="{B1A0A1BF-2E9A-D54E-A8B6-3A08F2B11A36}"/>
              </a:ext>
            </a:extLst>
          </p:cNvPr>
          <p:cNvSpPr txBox="1">
            <a:spLocks/>
          </p:cNvSpPr>
          <p:nvPr/>
        </p:nvSpPr>
        <p:spPr>
          <a:xfrm>
            <a:off x="6858000" y="4826480"/>
            <a:ext cx="2057400" cy="137160"/>
          </a:xfrm>
          <a:prstGeom prst="rect">
            <a:avLst/>
          </a:prstGeom>
        </p:spPr>
        <p:txBody>
          <a:bodyPr vert="horz" lIns="0" tIns="0" rIns="0" bIns="0" rtlCol="0" anchor="ctr"/>
          <a:lstStyle>
            <a:defPPr>
              <a:defRPr lang="en-US"/>
            </a:defPPr>
            <a:lvl1pPr marL="0" algn="r" defTabSz="685800" rtl="0" eaLnBrk="1" latinLnBrk="0" hangingPunct="1">
              <a:defRPr sz="600" kern="1200" baseline="0">
                <a:solidFill>
                  <a:schemeClr val="bg2"/>
                </a:solidFill>
                <a:latin typeface="+mn-lt"/>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D0BE6F14-FF48-0F4F-A8AA-2E3F25371E4A}" type="slidenum">
              <a:rPr lang="en-US" smtClean="0"/>
              <a:pPr/>
              <a:t>4</a:t>
            </a:fld>
            <a:endParaRPr lang="en-US"/>
          </a:p>
        </p:txBody>
      </p:sp>
    </p:spTree>
    <p:extLst>
      <p:ext uri="{BB962C8B-B14F-4D97-AF65-F5344CB8AC3E}">
        <p14:creationId xmlns:p14="http://schemas.microsoft.com/office/powerpoint/2010/main" val="3644206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599" y="203781"/>
            <a:ext cx="5476516" cy="827817"/>
          </a:xfrm>
        </p:spPr>
        <p:txBody>
          <a:bodyPr/>
          <a:lstStyle/>
          <a:p>
            <a:r>
              <a:rPr lang="en-US" dirty="0">
                <a:solidFill>
                  <a:schemeClr val="accent4"/>
                </a:solidFill>
              </a:rPr>
              <a:t>CORD-19</a:t>
            </a:r>
            <a:r>
              <a:rPr lang="en-US" dirty="0"/>
              <a:t> </a:t>
            </a:r>
            <a:endParaRPr lang="en-US" dirty="0">
              <a:solidFill>
                <a:srgbClr val="0F6FFF"/>
              </a:solidFill>
            </a:endParaRPr>
          </a:p>
        </p:txBody>
      </p:sp>
      <p:sp>
        <p:nvSpPr>
          <p:cNvPr id="4" name="Slide Number Placeholder 3"/>
          <p:cNvSpPr>
            <a:spLocks noGrp="1"/>
          </p:cNvSpPr>
          <p:nvPr>
            <p:ph type="sldNum" sz="quarter" idx="11"/>
          </p:nvPr>
        </p:nvSpPr>
        <p:spPr/>
        <p:txBody>
          <a:bodyPr/>
          <a:lstStyle/>
          <a:p>
            <a:pPr defTabSz="514127">
              <a:defRPr/>
            </a:pPr>
            <a:fld id="{59395FB3-9C97-154F-86B2-7E381B951268}" type="slidenum">
              <a:rPr lang="en-US">
                <a:latin typeface="IBM Plex Sans Light"/>
              </a:rPr>
              <a:pPr defTabSz="514127">
                <a:defRPr/>
              </a:pPr>
              <a:t>5</a:t>
            </a:fld>
            <a:endParaRPr lang="en-US" dirty="0">
              <a:latin typeface="IBM Plex Sans Light"/>
            </a:endParaRPr>
          </a:p>
        </p:txBody>
      </p:sp>
      <p:sp>
        <p:nvSpPr>
          <p:cNvPr id="8" name="Footer Placeholder 1">
            <a:extLst>
              <a:ext uri="{FF2B5EF4-FFF2-40B4-BE49-F238E27FC236}">
                <a16:creationId xmlns:a16="http://schemas.microsoft.com/office/drawing/2014/main" id="{3E577E54-4EE1-5E46-8F30-7013ADEB4FA7}"/>
              </a:ext>
            </a:extLst>
          </p:cNvPr>
          <p:cNvSpPr>
            <a:spLocks noGrp="1"/>
          </p:cNvSpPr>
          <p:nvPr>
            <p:ph type="ftr" sz="quarter" idx="10"/>
          </p:nvPr>
        </p:nvSpPr>
        <p:spPr>
          <a:xfrm>
            <a:off x="228600" y="4826480"/>
            <a:ext cx="6400800" cy="137160"/>
          </a:xfrm>
        </p:spPr>
        <p:txBody>
          <a:bodyPr/>
          <a:lstStyle/>
          <a:p>
            <a:r>
              <a:rPr lang="en-US" dirty="0"/>
              <a:t>IBM Data &amp; AI / May 12, 2020 / © 2020 IBM Corporation</a:t>
            </a:r>
          </a:p>
        </p:txBody>
      </p:sp>
    </p:spTree>
    <p:extLst>
      <p:ext uri="{BB962C8B-B14F-4D97-AF65-F5344CB8AC3E}">
        <p14:creationId xmlns:p14="http://schemas.microsoft.com/office/powerpoint/2010/main" val="31855275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599" y="203781"/>
            <a:ext cx="5476516" cy="827817"/>
          </a:xfrm>
        </p:spPr>
        <p:txBody>
          <a:bodyPr/>
          <a:lstStyle/>
          <a:p>
            <a:r>
              <a:rPr lang="en-US" dirty="0"/>
              <a:t>CORD-19 </a:t>
            </a:r>
          </a:p>
        </p:txBody>
      </p:sp>
      <p:sp>
        <p:nvSpPr>
          <p:cNvPr id="4" name="Slide Number Placeholder 3"/>
          <p:cNvSpPr>
            <a:spLocks noGrp="1"/>
          </p:cNvSpPr>
          <p:nvPr>
            <p:ph type="sldNum" sz="quarter" idx="11"/>
          </p:nvPr>
        </p:nvSpPr>
        <p:spPr/>
        <p:txBody>
          <a:bodyPr/>
          <a:lstStyle/>
          <a:p>
            <a:pPr defTabSz="514127">
              <a:defRPr/>
            </a:pPr>
            <a:fld id="{59395FB3-9C97-154F-86B2-7E381B951268}" type="slidenum">
              <a:rPr lang="en-US">
                <a:latin typeface="IBM Plex Sans Light"/>
              </a:rPr>
              <a:pPr defTabSz="514127">
                <a:defRPr/>
              </a:pPr>
              <a:t>6</a:t>
            </a:fld>
            <a:endParaRPr lang="en-US" dirty="0">
              <a:latin typeface="IBM Plex Sans Light"/>
            </a:endParaRPr>
          </a:p>
        </p:txBody>
      </p:sp>
      <p:grpSp>
        <p:nvGrpSpPr>
          <p:cNvPr id="14" name="Group 13">
            <a:extLst>
              <a:ext uri="{FF2B5EF4-FFF2-40B4-BE49-F238E27FC236}">
                <a16:creationId xmlns:a16="http://schemas.microsoft.com/office/drawing/2014/main" id="{ED956F18-6DC5-8945-B18A-22EC0B0650B6}"/>
              </a:ext>
            </a:extLst>
          </p:cNvPr>
          <p:cNvGrpSpPr/>
          <p:nvPr/>
        </p:nvGrpSpPr>
        <p:grpSpPr>
          <a:xfrm>
            <a:off x="2286000" y="1074351"/>
            <a:ext cx="4572000" cy="2994798"/>
            <a:chOff x="1133115" y="1367443"/>
            <a:chExt cx="4572000" cy="2994798"/>
          </a:xfrm>
        </p:grpSpPr>
        <p:pic>
          <p:nvPicPr>
            <p:cNvPr id="6" name="Picture 5">
              <a:extLst>
                <a:ext uri="{FF2B5EF4-FFF2-40B4-BE49-F238E27FC236}">
                  <a16:creationId xmlns:a16="http://schemas.microsoft.com/office/drawing/2014/main" id="{B63882EA-36CB-CD4F-B7EC-C69A02922C74}"/>
                </a:ext>
              </a:extLst>
            </p:cNvPr>
            <p:cNvPicPr>
              <a:picLocks noChangeAspect="1"/>
            </p:cNvPicPr>
            <p:nvPr/>
          </p:nvPicPr>
          <p:blipFill>
            <a:blip r:embed="rId3"/>
            <a:stretch>
              <a:fillRect/>
            </a:stretch>
          </p:blipFill>
          <p:spPr>
            <a:xfrm>
              <a:off x="1133115" y="1367443"/>
              <a:ext cx="4572000" cy="901700"/>
            </a:xfrm>
            <a:prstGeom prst="rect">
              <a:avLst/>
            </a:prstGeom>
          </p:spPr>
        </p:pic>
        <p:pic>
          <p:nvPicPr>
            <p:cNvPr id="11" name="Picture 10">
              <a:extLst>
                <a:ext uri="{FF2B5EF4-FFF2-40B4-BE49-F238E27FC236}">
                  <a16:creationId xmlns:a16="http://schemas.microsoft.com/office/drawing/2014/main" id="{8C6EDAE1-F38A-A241-9F4A-309AD0D0354E}"/>
                </a:ext>
              </a:extLst>
            </p:cNvPr>
            <p:cNvPicPr>
              <a:picLocks noChangeAspect="1"/>
            </p:cNvPicPr>
            <p:nvPr/>
          </p:nvPicPr>
          <p:blipFill>
            <a:blip r:embed="rId4"/>
            <a:stretch>
              <a:fillRect/>
            </a:stretch>
          </p:blipFill>
          <p:spPr>
            <a:xfrm>
              <a:off x="2173141" y="2269143"/>
              <a:ext cx="2511718" cy="2093098"/>
            </a:xfrm>
            <a:prstGeom prst="rect">
              <a:avLst/>
            </a:prstGeom>
          </p:spPr>
        </p:pic>
      </p:grpSp>
      <p:sp>
        <p:nvSpPr>
          <p:cNvPr id="16" name="Footer Placeholder 1">
            <a:extLst>
              <a:ext uri="{FF2B5EF4-FFF2-40B4-BE49-F238E27FC236}">
                <a16:creationId xmlns:a16="http://schemas.microsoft.com/office/drawing/2014/main" id="{797B77D2-76E0-C34D-B2F1-B9E80C457633}"/>
              </a:ext>
            </a:extLst>
          </p:cNvPr>
          <p:cNvSpPr>
            <a:spLocks noGrp="1"/>
          </p:cNvSpPr>
          <p:nvPr>
            <p:ph type="ftr" sz="quarter" idx="10"/>
          </p:nvPr>
        </p:nvSpPr>
        <p:spPr>
          <a:xfrm>
            <a:off x="228600" y="4826480"/>
            <a:ext cx="6400800" cy="137160"/>
          </a:xfrm>
        </p:spPr>
        <p:txBody>
          <a:bodyPr/>
          <a:lstStyle/>
          <a:p>
            <a:r>
              <a:rPr lang="en-US" dirty="0"/>
              <a:t>IBM Data &amp; AI / May 12, 2020 / © 2020 IBM Corporation</a:t>
            </a:r>
          </a:p>
        </p:txBody>
      </p:sp>
    </p:spTree>
    <p:extLst>
      <p:ext uri="{BB962C8B-B14F-4D97-AF65-F5344CB8AC3E}">
        <p14:creationId xmlns:p14="http://schemas.microsoft.com/office/powerpoint/2010/main" val="9139054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599" y="203781"/>
            <a:ext cx="5476516" cy="827817"/>
          </a:xfrm>
        </p:spPr>
        <p:txBody>
          <a:bodyPr/>
          <a:lstStyle/>
          <a:p>
            <a:r>
              <a:rPr lang="en-US" dirty="0"/>
              <a:t>CORD-19 </a:t>
            </a:r>
          </a:p>
        </p:txBody>
      </p:sp>
      <p:sp>
        <p:nvSpPr>
          <p:cNvPr id="4" name="Slide Number Placeholder 3"/>
          <p:cNvSpPr>
            <a:spLocks noGrp="1"/>
          </p:cNvSpPr>
          <p:nvPr>
            <p:ph type="sldNum" sz="quarter" idx="11"/>
          </p:nvPr>
        </p:nvSpPr>
        <p:spPr/>
        <p:txBody>
          <a:bodyPr/>
          <a:lstStyle/>
          <a:p>
            <a:pPr defTabSz="514127">
              <a:defRPr/>
            </a:pPr>
            <a:fld id="{59395FB3-9C97-154F-86B2-7E381B951268}" type="slidenum">
              <a:rPr lang="en-US">
                <a:latin typeface="IBM Plex Sans Light"/>
              </a:rPr>
              <a:pPr defTabSz="514127">
                <a:defRPr/>
              </a:pPr>
              <a:t>7</a:t>
            </a:fld>
            <a:endParaRPr lang="en-US" dirty="0">
              <a:latin typeface="IBM Plex Sans Light"/>
            </a:endParaRPr>
          </a:p>
        </p:txBody>
      </p:sp>
      <p:pic>
        <p:nvPicPr>
          <p:cNvPr id="7" name="Picture 6" descr="A screenshot of a cell phone&#10;&#10;Description automatically generated">
            <a:extLst>
              <a:ext uri="{FF2B5EF4-FFF2-40B4-BE49-F238E27FC236}">
                <a16:creationId xmlns:a16="http://schemas.microsoft.com/office/drawing/2014/main" id="{55DA4E9A-3218-FB4C-8AA0-03EE0D2D28B9}"/>
              </a:ext>
            </a:extLst>
          </p:cNvPr>
          <p:cNvPicPr>
            <a:picLocks noChangeAspect="1"/>
          </p:cNvPicPr>
          <p:nvPr/>
        </p:nvPicPr>
        <p:blipFill rotWithShape="1">
          <a:blip r:embed="rId3"/>
          <a:srcRect l="2591" r="2386"/>
          <a:stretch/>
        </p:blipFill>
        <p:spPr>
          <a:xfrm>
            <a:off x="2669059" y="344022"/>
            <a:ext cx="3814120" cy="4455456"/>
          </a:xfrm>
          <a:prstGeom prst="rect">
            <a:avLst/>
          </a:prstGeom>
        </p:spPr>
      </p:pic>
      <p:sp>
        <p:nvSpPr>
          <p:cNvPr id="10" name="Footer Placeholder 1">
            <a:extLst>
              <a:ext uri="{FF2B5EF4-FFF2-40B4-BE49-F238E27FC236}">
                <a16:creationId xmlns:a16="http://schemas.microsoft.com/office/drawing/2014/main" id="{ECA387F2-6190-1F45-81D0-FB070342746F}"/>
              </a:ext>
            </a:extLst>
          </p:cNvPr>
          <p:cNvSpPr>
            <a:spLocks noGrp="1"/>
          </p:cNvSpPr>
          <p:nvPr>
            <p:ph type="ftr" sz="quarter" idx="10"/>
          </p:nvPr>
        </p:nvSpPr>
        <p:spPr>
          <a:xfrm>
            <a:off x="228600" y="4826480"/>
            <a:ext cx="6400800" cy="137160"/>
          </a:xfrm>
        </p:spPr>
        <p:txBody>
          <a:bodyPr/>
          <a:lstStyle/>
          <a:p>
            <a:r>
              <a:rPr lang="en-US" dirty="0"/>
              <a:t>IBM Data &amp; AI / May 12, 2020 / © 2020 IBM Corporation</a:t>
            </a:r>
          </a:p>
        </p:txBody>
      </p:sp>
    </p:spTree>
    <p:extLst>
      <p:ext uri="{BB962C8B-B14F-4D97-AF65-F5344CB8AC3E}">
        <p14:creationId xmlns:p14="http://schemas.microsoft.com/office/powerpoint/2010/main" val="29082302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599" y="203781"/>
            <a:ext cx="5476516" cy="827817"/>
          </a:xfrm>
        </p:spPr>
        <p:txBody>
          <a:bodyPr/>
          <a:lstStyle/>
          <a:p>
            <a:r>
              <a:rPr lang="en-US" dirty="0">
                <a:solidFill>
                  <a:schemeClr val="accent4"/>
                </a:solidFill>
              </a:rPr>
              <a:t>Hugging Face</a:t>
            </a:r>
            <a:endParaRPr lang="en-US" dirty="0">
              <a:solidFill>
                <a:srgbClr val="0F6FFF"/>
              </a:solidFill>
            </a:endParaRPr>
          </a:p>
        </p:txBody>
      </p:sp>
      <p:sp>
        <p:nvSpPr>
          <p:cNvPr id="4" name="Slide Number Placeholder 3"/>
          <p:cNvSpPr>
            <a:spLocks noGrp="1"/>
          </p:cNvSpPr>
          <p:nvPr>
            <p:ph type="sldNum" sz="quarter" idx="11"/>
          </p:nvPr>
        </p:nvSpPr>
        <p:spPr/>
        <p:txBody>
          <a:bodyPr/>
          <a:lstStyle/>
          <a:p>
            <a:pPr defTabSz="514127">
              <a:defRPr/>
            </a:pPr>
            <a:fld id="{59395FB3-9C97-154F-86B2-7E381B951268}" type="slidenum">
              <a:rPr lang="en-US">
                <a:latin typeface="IBM Plex Sans Light"/>
              </a:rPr>
              <a:pPr defTabSz="514127">
                <a:defRPr/>
              </a:pPr>
              <a:t>8</a:t>
            </a:fld>
            <a:endParaRPr lang="en-US" dirty="0">
              <a:latin typeface="IBM Plex Sans Light"/>
            </a:endParaRPr>
          </a:p>
        </p:txBody>
      </p:sp>
      <p:sp>
        <p:nvSpPr>
          <p:cNvPr id="5" name="Footer Placeholder 1">
            <a:extLst>
              <a:ext uri="{FF2B5EF4-FFF2-40B4-BE49-F238E27FC236}">
                <a16:creationId xmlns:a16="http://schemas.microsoft.com/office/drawing/2014/main" id="{FC3CBB8F-FBA2-844F-8CC1-04F4194F0BE6}"/>
              </a:ext>
            </a:extLst>
          </p:cNvPr>
          <p:cNvSpPr>
            <a:spLocks noGrp="1"/>
          </p:cNvSpPr>
          <p:nvPr>
            <p:ph type="ftr" sz="quarter" idx="10"/>
          </p:nvPr>
        </p:nvSpPr>
        <p:spPr>
          <a:xfrm>
            <a:off x="228600" y="4826480"/>
            <a:ext cx="6400800" cy="137160"/>
          </a:xfrm>
        </p:spPr>
        <p:txBody>
          <a:bodyPr/>
          <a:lstStyle/>
          <a:p>
            <a:r>
              <a:rPr lang="en-US" dirty="0"/>
              <a:t>IBM Data &amp; AI / May 12, 2020 / © 2020 IBM Corporation</a:t>
            </a:r>
          </a:p>
        </p:txBody>
      </p:sp>
    </p:spTree>
    <p:extLst>
      <p:ext uri="{BB962C8B-B14F-4D97-AF65-F5344CB8AC3E}">
        <p14:creationId xmlns:p14="http://schemas.microsoft.com/office/powerpoint/2010/main" val="34978858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NLP</a:t>
            </a:r>
            <a:endParaRPr lang="en-US" dirty="0">
              <a:solidFill>
                <a:schemeClr val="accent4"/>
              </a:solidFill>
            </a:endParaRPr>
          </a:p>
        </p:txBody>
      </p:sp>
      <p:sp>
        <p:nvSpPr>
          <p:cNvPr id="4" name="Slide Number Placeholder 3"/>
          <p:cNvSpPr>
            <a:spLocks noGrp="1"/>
          </p:cNvSpPr>
          <p:nvPr>
            <p:ph type="sldNum" sz="quarter" idx="10"/>
          </p:nvPr>
        </p:nvSpPr>
        <p:spPr>
          <a:xfrm>
            <a:off x="6457950" y="4233863"/>
            <a:ext cx="1371549" cy="125016"/>
          </a:xfrm>
          <a:prstGeom prst="rect">
            <a:avLst/>
          </a:prstGeom>
        </p:spPr>
        <p:txBody>
          <a:bodyPr vert="horz" lIns="0" tIns="0" rIns="0" bIns="0" rtlCol="0" anchor="ctr"/>
          <a:lstStyle>
            <a:defPPr>
              <a:defRPr lang="en-US"/>
            </a:defPPr>
            <a:lvl1pPr marL="0" algn="r" defTabSz="514350" rtl="0" eaLnBrk="1" latinLnBrk="0" hangingPunct="1">
              <a:defRPr sz="449" kern="1200">
                <a:solidFill>
                  <a:schemeClr val="tx1"/>
                </a:solidFill>
                <a:latin typeface="+mn-lt"/>
                <a:ea typeface="+mn-ea"/>
                <a:cs typeface="+mn-cs"/>
              </a:defRPr>
            </a:lvl1pPr>
            <a:lvl2pPr marL="257175" algn="l" defTabSz="514350" rtl="0" eaLnBrk="1" latinLnBrk="0" hangingPunct="1">
              <a:defRPr sz="1013" kern="1200">
                <a:solidFill>
                  <a:schemeClr val="tx1"/>
                </a:solidFill>
                <a:latin typeface="+mn-lt"/>
                <a:ea typeface="+mn-ea"/>
                <a:cs typeface="+mn-cs"/>
              </a:defRPr>
            </a:lvl2pPr>
            <a:lvl3pPr marL="514350" algn="l" defTabSz="514350" rtl="0" eaLnBrk="1" latinLnBrk="0" hangingPunct="1">
              <a:defRPr sz="1013" kern="1200">
                <a:solidFill>
                  <a:schemeClr val="tx1"/>
                </a:solidFill>
                <a:latin typeface="+mn-lt"/>
                <a:ea typeface="+mn-ea"/>
                <a:cs typeface="+mn-cs"/>
              </a:defRPr>
            </a:lvl3pPr>
            <a:lvl4pPr marL="771525" algn="l" defTabSz="514350" rtl="0" eaLnBrk="1" latinLnBrk="0" hangingPunct="1">
              <a:defRPr sz="1013" kern="1200">
                <a:solidFill>
                  <a:schemeClr val="tx1"/>
                </a:solidFill>
                <a:latin typeface="+mn-lt"/>
                <a:ea typeface="+mn-ea"/>
                <a:cs typeface="+mn-cs"/>
              </a:defRPr>
            </a:lvl4pPr>
            <a:lvl5pPr marL="1028700" algn="l" defTabSz="514350" rtl="0" eaLnBrk="1" latinLnBrk="0" hangingPunct="1">
              <a:defRPr sz="1013" kern="1200">
                <a:solidFill>
                  <a:schemeClr val="tx1"/>
                </a:solidFill>
                <a:latin typeface="+mn-lt"/>
                <a:ea typeface="+mn-ea"/>
                <a:cs typeface="+mn-cs"/>
              </a:defRPr>
            </a:lvl5pPr>
            <a:lvl6pPr marL="1285875" algn="l" defTabSz="514350" rtl="0" eaLnBrk="1" latinLnBrk="0" hangingPunct="1">
              <a:defRPr sz="1013" kern="1200">
                <a:solidFill>
                  <a:schemeClr val="tx1"/>
                </a:solidFill>
                <a:latin typeface="+mn-lt"/>
                <a:ea typeface="+mn-ea"/>
                <a:cs typeface="+mn-cs"/>
              </a:defRPr>
            </a:lvl6pPr>
            <a:lvl7pPr marL="1543050" algn="l" defTabSz="514350" rtl="0" eaLnBrk="1" latinLnBrk="0" hangingPunct="1">
              <a:defRPr sz="1013" kern="1200">
                <a:solidFill>
                  <a:schemeClr val="tx1"/>
                </a:solidFill>
                <a:latin typeface="+mn-lt"/>
                <a:ea typeface="+mn-ea"/>
                <a:cs typeface="+mn-cs"/>
              </a:defRPr>
            </a:lvl7pPr>
            <a:lvl8pPr marL="1800225" algn="l" defTabSz="514350" rtl="0" eaLnBrk="1" latinLnBrk="0" hangingPunct="1">
              <a:defRPr sz="1013" kern="1200">
                <a:solidFill>
                  <a:schemeClr val="tx1"/>
                </a:solidFill>
                <a:latin typeface="+mn-lt"/>
                <a:ea typeface="+mn-ea"/>
                <a:cs typeface="+mn-cs"/>
              </a:defRPr>
            </a:lvl8pPr>
            <a:lvl9pPr marL="2057400" algn="l" defTabSz="514350" rtl="0" eaLnBrk="1" latinLnBrk="0" hangingPunct="1">
              <a:defRPr sz="1013" kern="1200">
                <a:solidFill>
                  <a:schemeClr val="tx1"/>
                </a:solidFill>
                <a:latin typeface="+mn-lt"/>
                <a:ea typeface="+mn-ea"/>
                <a:cs typeface="+mn-cs"/>
              </a:defRPr>
            </a:lvl9pPr>
          </a:lstStyle>
          <a:p>
            <a:pPr defTabSz="514127"/>
            <a:fld id="{59395FB3-9C97-154F-86B2-7E381B951268}" type="slidenum">
              <a:rPr lang="en-US" smtClean="0"/>
              <a:pPr defTabSz="514127"/>
              <a:t>9</a:t>
            </a:fld>
            <a:endParaRPr lang="en-US" dirty="0">
              <a:solidFill>
                <a:srgbClr val="000000"/>
              </a:solidFill>
              <a:latin typeface="IBM Plex Sans Light"/>
            </a:endParaRPr>
          </a:p>
        </p:txBody>
      </p:sp>
      <p:sp>
        <p:nvSpPr>
          <p:cNvPr id="10" name="Slide Number Placeholder 2">
            <a:extLst>
              <a:ext uri="{FF2B5EF4-FFF2-40B4-BE49-F238E27FC236}">
                <a16:creationId xmlns:a16="http://schemas.microsoft.com/office/drawing/2014/main" id="{B1A0A1BF-2E9A-D54E-A8B6-3A08F2B11A36}"/>
              </a:ext>
            </a:extLst>
          </p:cNvPr>
          <p:cNvSpPr txBox="1">
            <a:spLocks/>
          </p:cNvSpPr>
          <p:nvPr/>
        </p:nvSpPr>
        <p:spPr>
          <a:xfrm>
            <a:off x="6858000" y="4826480"/>
            <a:ext cx="2057400" cy="137160"/>
          </a:xfrm>
          <a:prstGeom prst="rect">
            <a:avLst/>
          </a:prstGeom>
        </p:spPr>
        <p:txBody>
          <a:bodyPr vert="horz" lIns="0" tIns="0" rIns="0" bIns="0" rtlCol="0" anchor="ctr"/>
          <a:lstStyle>
            <a:defPPr>
              <a:defRPr lang="en-US"/>
            </a:defPPr>
            <a:lvl1pPr marL="0" algn="r" defTabSz="685800" rtl="0" eaLnBrk="1" latinLnBrk="0" hangingPunct="1">
              <a:defRPr sz="600" kern="1200" baseline="0">
                <a:solidFill>
                  <a:schemeClr val="bg2"/>
                </a:solidFill>
                <a:latin typeface="+mn-lt"/>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D0BE6F14-FF48-0F4F-A8AA-2E3F25371E4A}" type="slidenum">
              <a:rPr lang="en-US" smtClean="0"/>
              <a:pPr/>
              <a:t>9</a:t>
            </a:fld>
            <a:endParaRPr lang="en-US" dirty="0"/>
          </a:p>
        </p:txBody>
      </p:sp>
      <p:grpSp>
        <p:nvGrpSpPr>
          <p:cNvPr id="56" name="Group 55">
            <a:extLst>
              <a:ext uri="{FF2B5EF4-FFF2-40B4-BE49-F238E27FC236}">
                <a16:creationId xmlns:a16="http://schemas.microsoft.com/office/drawing/2014/main" id="{1AADFC5C-7ABB-BB41-857D-76CB65EADC09}"/>
              </a:ext>
            </a:extLst>
          </p:cNvPr>
          <p:cNvGrpSpPr/>
          <p:nvPr/>
        </p:nvGrpSpPr>
        <p:grpSpPr>
          <a:xfrm>
            <a:off x="1107747" y="838547"/>
            <a:ext cx="6928507" cy="3466407"/>
            <a:chOff x="2082107" y="1056894"/>
            <a:chExt cx="6928507" cy="3466407"/>
          </a:xfrm>
        </p:grpSpPr>
        <p:grpSp>
          <p:nvGrpSpPr>
            <p:cNvPr id="55" name="Group 54">
              <a:extLst>
                <a:ext uri="{FF2B5EF4-FFF2-40B4-BE49-F238E27FC236}">
                  <a16:creationId xmlns:a16="http://schemas.microsoft.com/office/drawing/2014/main" id="{6708AD78-4ABA-384A-B57D-5A5F5CD214D6}"/>
                </a:ext>
              </a:extLst>
            </p:cNvPr>
            <p:cNvGrpSpPr/>
            <p:nvPr/>
          </p:nvGrpSpPr>
          <p:grpSpPr>
            <a:xfrm>
              <a:off x="2082107" y="1056894"/>
              <a:ext cx="3421748" cy="3466407"/>
              <a:chOff x="2082107" y="1056894"/>
              <a:chExt cx="3421748" cy="3466407"/>
            </a:xfrm>
          </p:grpSpPr>
          <p:cxnSp>
            <p:nvCxnSpPr>
              <p:cNvPr id="24" name="Straight Arrow Connector 23">
                <a:extLst>
                  <a:ext uri="{FF2B5EF4-FFF2-40B4-BE49-F238E27FC236}">
                    <a16:creationId xmlns:a16="http://schemas.microsoft.com/office/drawing/2014/main" id="{A7CED759-3A35-DA4A-9894-54F874205F41}"/>
                  </a:ext>
                </a:extLst>
              </p:cNvPr>
              <p:cNvCxnSpPr>
                <a:cxnSpLocks/>
              </p:cNvCxnSpPr>
              <p:nvPr/>
            </p:nvCxnSpPr>
            <p:spPr bwMode="auto">
              <a:xfrm>
                <a:off x="2630297" y="1446257"/>
                <a:ext cx="943690" cy="4799"/>
              </a:xfrm>
              <a:prstGeom prst="straightConnector1">
                <a:avLst/>
              </a:prstGeom>
              <a:noFill/>
              <a:ln w="19050" cap="flat" cmpd="sng" algn="ctr">
                <a:solidFill>
                  <a:srgbClr val="FFFFFF"/>
                </a:solidFill>
                <a:prstDash val="solid"/>
                <a:headEnd type="none" w="med" len="med"/>
                <a:tailEnd type="triangle"/>
              </a:ln>
              <a:effectLst/>
            </p:spPr>
          </p:cxnSp>
          <p:pic>
            <p:nvPicPr>
              <p:cNvPr id="22" name="Graphic 21" descr="Document">
                <a:extLst>
                  <a:ext uri="{FF2B5EF4-FFF2-40B4-BE49-F238E27FC236}">
                    <a16:creationId xmlns:a16="http://schemas.microsoft.com/office/drawing/2014/main" id="{2A07C010-CF42-AC45-8B44-9F72E83FC5E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99102" y="2790097"/>
                <a:ext cx="482032" cy="548379"/>
              </a:xfrm>
              <a:prstGeom prst="rect">
                <a:avLst/>
              </a:prstGeom>
            </p:spPr>
          </p:pic>
          <p:cxnSp>
            <p:nvCxnSpPr>
              <p:cNvPr id="23" name="Straight Arrow Connector 22">
                <a:extLst>
                  <a:ext uri="{FF2B5EF4-FFF2-40B4-BE49-F238E27FC236}">
                    <a16:creationId xmlns:a16="http://schemas.microsoft.com/office/drawing/2014/main" id="{20DCDD37-3DA1-6941-A0DD-35BFD35D637A}"/>
                  </a:ext>
                </a:extLst>
              </p:cNvPr>
              <p:cNvCxnSpPr>
                <a:cxnSpLocks/>
              </p:cNvCxnSpPr>
              <p:nvPr/>
            </p:nvCxnSpPr>
            <p:spPr bwMode="auto">
              <a:xfrm>
                <a:off x="2630297" y="3064286"/>
                <a:ext cx="943690" cy="4799"/>
              </a:xfrm>
              <a:prstGeom prst="straightConnector1">
                <a:avLst/>
              </a:prstGeom>
              <a:noFill/>
              <a:ln w="19050" cap="flat" cmpd="sng" algn="ctr">
                <a:solidFill>
                  <a:srgbClr val="FFFFFF"/>
                </a:solidFill>
                <a:prstDash val="solid"/>
                <a:headEnd type="none" w="med" len="med"/>
                <a:tailEnd type="triangle"/>
              </a:ln>
              <a:effectLst/>
            </p:spPr>
          </p:cxnSp>
          <p:grpSp>
            <p:nvGrpSpPr>
              <p:cNvPr id="14" name="Group 13">
                <a:extLst>
                  <a:ext uri="{FF2B5EF4-FFF2-40B4-BE49-F238E27FC236}">
                    <a16:creationId xmlns:a16="http://schemas.microsoft.com/office/drawing/2014/main" id="{3C652BCA-0B08-FB47-B6DE-898A4760F7C4}"/>
                  </a:ext>
                </a:extLst>
              </p:cNvPr>
              <p:cNvGrpSpPr/>
              <p:nvPr/>
            </p:nvGrpSpPr>
            <p:grpSpPr>
              <a:xfrm>
                <a:off x="2082107" y="1056894"/>
                <a:ext cx="3421748" cy="3466407"/>
                <a:chOff x="2690081" y="1223429"/>
                <a:chExt cx="5173628" cy="4607037"/>
              </a:xfrm>
            </p:grpSpPr>
            <p:pic>
              <p:nvPicPr>
                <p:cNvPr id="15" name="Graphic 14" descr="Document">
                  <a:extLst>
                    <a:ext uri="{FF2B5EF4-FFF2-40B4-BE49-F238E27FC236}">
                      <a16:creationId xmlns:a16="http://schemas.microsoft.com/office/drawing/2014/main" id="{D3C7D79F-542B-6A47-8BA3-60886913CBC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02313" y="4660982"/>
                  <a:ext cx="728825" cy="728825"/>
                </a:xfrm>
                <a:prstGeom prst="rect">
                  <a:avLst/>
                </a:prstGeom>
              </p:spPr>
            </p:pic>
            <p:pic>
              <p:nvPicPr>
                <p:cNvPr id="16" name="Graphic 15" descr="Document">
                  <a:extLst>
                    <a:ext uri="{FF2B5EF4-FFF2-40B4-BE49-F238E27FC236}">
                      <a16:creationId xmlns:a16="http://schemas.microsoft.com/office/drawing/2014/main" id="{6B2DF0FA-EE50-C94C-9A6E-D357F2F2AA7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01477" y="2507106"/>
                  <a:ext cx="728825" cy="728824"/>
                </a:xfrm>
                <a:prstGeom prst="rect">
                  <a:avLst/>
                </a:prstGeom>
              </p:spPr>
            </p:pic>
            <p:cxnSp>
              <p:nvCxnSpPr>
                <p:cNvPr id="18" name="Straight Arrow Connector 17">
                  <a:extLst>
                    <a:ext uri="{FF2B5EF4-FFF2-40B4-BE49-F238E27FC236}">
                      <a16:creationId xmlns:a16="http://schemas.microsoft.com/office/drawing/2014/main" id="{3FAD51EA-9B5B-FD4D-A79A-FB1AA3BDE8DA}"/>
                    </a:ext>
                  </a:extLst>
                </p:cNvPr>
                <p:cNvCxnSpPr>
                  <a:cxnSpLocks/>
                </p:cNvCxnSpPr>
                <p:nvPr/>
              </p:nvCxnSpPr>
              <p:spPr bwMode="auto">
                <a:xfrm>
                  <a:off x="3518935" y="2902727"/>
                  <a:ext cx="1426844" cy="6378"/>
                </a:xfrm>
                <a:prstGeom prst="straightConnector1">
                  <a:avLst/>
                </a:prstGeom>
                <a:noFill/>
                <a:ln w="19050" cap="flat" cmpd="sng" algn="ctr">
                  <a:solidFill>
                    <a:srgbClr val="FFFFFF"/>
                  </a:solidFill>
                  <a:prstDash val="solid"/>
                  <a:headEnd type="none" w="med" len="med"/>
                  <a:tailEnd type="triangle"/>
                </a:ln>
                <a:effectLst/>
              </p:spPr>
            </p:cxnSp>
            <p:cxnSp>
              <p:nvCxnSpPr>
                <p:cNvPr id="19" name="Straight Arrow Connector 18">
                  <a:extLst>
                    <a:ext uri="{FF2B5EF4-FFF2-40B4-BE49-F238E27FC236}">
                      <a16:creationId xmlns:a16="http://schemas.microsoft.com/office/drawing/2014/main" id="{2B869F6A-8D49-8149-84BC-83D83279BF44}"/>
                    </a:ext>
                  </a:extLst>
                </p:cNvPr>
                <p:cNvCxnSpPr>
                  <a:cxnSpLocks/>
                </p:cNvCxnSpPr>
                <p:nvPr/>
              </p:nvCxnSpPr>
              <p:spPr bwMode="auto">
                <a:xfrm flipV="1">
                  <a:off x="3518935" y="5025394"/>
                  <a:ext cx="1426844" cy="1"/>
                </a:xfrm>
                <a:prstGeom prst="straightConnector1">
                  <a:avLst/>
                </a:prstGeom>
                <a:noFill/>
                <a:ln w="19050" cap="flat" cmpd="sng" algn="ctr">
                  <a:solidFill>
                    <a:srgbClr val="FFFFFF"/>
                  </a:solidFill>
                  <a:prstDash val="solid"/>
                  <a:headEnd type="none" w="med" len="med"/>
                  <a:tailEnd type="triangle"/>
                </a:ln>
                <a:effectLst/>
              </p:spPr>
            </p:cxnSp>
            <p:pic>
              <p:nvPicPr>
                <p:cNvPr id="20" name="Graphic 19" descr="Document">
                  <a:extLst>
                    <a:ext uri="{FF2B5EF4-FFF2-40B4-BE49-F238E27FC236}">
                      <a16:creationId xmlns:a16="http://schemas.microsoft.com/office/drawing/2014/main" id="{3EBCF5A6-39E9-F04A-B34E-B54425BB588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690081" y="1382948"/>
                  <a:ext cx="728825" cy="728825"/>
                </a:xfrm>
                <a:prstGeom prst="rect">
                  <a:avLst/>
                </a:prstGeom>
              </p:spPr>
            </p:pic>
            <p:sp>
              <p:nvSpPr>
                <p:cNvPr id="21" name="Rounded Rectangle 20">
                  <a:extLst>
                    <a:ext uri="{FF2B5EF4-FFF2-40B4-BE49-F238E27FC236}">
                      <a16:creationId xmlns:a16="http://schemas.microsoft.com/office/drawing/2014/main" id="{C167C63A-CE0F-BC4D-8B80-6285605DD378}"/>
                    </a:ext>
                  </a:extLst>
                </p:cNvPr>
                <p:cNvSpPr/>
                <p:nvPr/>
              </p:nvSpPr>
              <p:spPr bwMode="auto">
                <a:xfrm>
                  <a:off x="5045809" y="1223429"/>
                  <a:ext cx="2817900" cy="4607037"/>
                </a:xfrm>
                <a:prstGeom prst="roundRect">
                  <a:avLst/>
                </a:prstGeom>
                <a:noFill/>
                <a:ln w="19050" cap="flat" cmpd="sng" algn="ctr">
                  <a:solidFill>
                    <a:srgbClr val="FFFFFF"/>
                  </a:solidFill>
                  <a:prstDash val="soli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marL="0" marR="0" lvl="0" indent="0" defTabSz="91440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191919"/>
                    </a:solidFill>
                    <a:effectLst/>
                    <a:uLnTx/>
                    <a:uFillTx/>
                    <a:latin typeface="HelvNeue Light for IBM" pitchFamily="34" charset="0"/>
                    <a:ea typeface="+mn-ea"/>
                    <a:cs typeface="+mn-cs"/>
                  </a:endParaRPr>
                </a:p>
              </p:txBody>
            </p:sp>
          </p:grpSp>
        </p:grpSp>
        <p:sp>
          <p:nvSpPr>
            <p:cNvPr id="26" name="TextBox 25">
              <a:extLst>
                <a:ext uri="{FF2B5EF4-FFF2-40B4-BE49-F238E27FC236}">
                  <a16:creationId xmlns:a16="http://schemas.microsoft.com/office/drawing/2014/main" id="{A0F47497-8FF0-E54F-98EA-1520CDCD542E}"/>
                </a:ext>
              </a:extLst>
            </p:cNvPr>
            <p:cNvSpPr txBox="1"/>
            <p:nvPr/>
          </p:nvSpPr>
          <p:spPr>
            <a:xfrm>
              <a:off x="7061893" y="1176919"/>
              <a:ext cx="1948721" cy="3170099"/>
            </a:xfrm>
            <a:prstGeom prst="rect">
              <a:avLst/>
            </a:prstGeom>
            <a:noFill/>
          </p:spPr>
          <p:txBody>
            <a:bodyPr wrap="square" rtlCol="0">
              <a:spAutoFit/>
            </a:bodyPr>
            <a:lstStyle/>
            <a:p>
              <a:r>
                <a:rPr lang="en-US" sz="1100" dirty="0">
                  <a:solidFill>
                    <a:schemeClr val="bg2"/>
                  </a:solidFill>
                </a:rPr>
                <a:t>Multiple Choice</a:t>
              </a:r>
              <a:endParaRPr lang="en-US" sz="800" dirty="0">
                <a:solidFill>
                  <a:schemeClr val="bg2"/>
                </a:solidFill>
              </a:endParaRPr>
            </a:p>
            <a:p>
              <a:endParaRPr lang="en-US" sz="800" dirty="0">
                <a:solidFill>
                  <a:schemeClr val="bg2"/>
                </a:solidFill>
              </a:endParaRPr>
            </a:p>
            <a:p>
              <a:endParaRPr lang="en-US" sz="1100" dirty="0">
                <a:solidFill>
                  <a:schemeClr val="bg2"/>
                </a:solidFill>
              </a:endParaRPr>
            </a:p>
            <a:p>
              <a:endParaRPr lang="en-US" sz="1100" dirty="0">
                <a:solidFill>
                  <a:schemeClr val="bg2"/>
                </a:solidFill>
              </a:endParaRPr>
            </a:p>
            <a:p>
              <a:r>
                <a:rPr lang="en-US" sz="1100" dirty="0">
                  <a:solidFill>
                    <a:schemeClr val="bg2"/>
                  </a:solidFill>
                </a:rPr>
                <a:t>Next Sentence Prediction</a:t>
              </a:r>
            </a:p>
            <a:p>
              <a:endParaRPr lang="en-US" sz="1100" dirty="0">
                <a:solidFill>
                  <a:schemeClr val="bg2"/>
                </a:solidFill>
              </a:endParaRPr>
            </a:p>
            <a:p>
              <a:endParaRPr lang="en-US" sz="1100" dirty="0">
                <a:solidFill>
                  <a:schemeClr val="bg2"/>
                </a:solidFill>
              </a:endParaRPr>
            </a:p>
            <a:p>
              <a:r>
                <a:rPr lang="en-US" sz="1100" dirty="0">
                  <a:solidFill>
                    <a:schemeClr val="bg2"/>
                  </a:solidFill>
                </a:rPr>
                <a:t>Sequence Classification</a:t>
              </a:r>
            </a:p>
            <a:p>
              <a:endParaRPr lang="en-US" sz="1100" dirty="0">
                <a:solidFill>
                  <a:schemeClr val="bg2"/>
                </a:solidFill>
              </a:endParaRPr>
            </a:p>
            <a:p>
              <a:endParaRPr lang="en-US" sz="1100" dirty="0">
                <a:solidFill>
                  <a:schemeClr val="bg2"/>
                </a:solidFill>
              </a:endParaRPr>
            </a:p>
            <a:p>
              <a:endParaRPr lang="en-US" sz="1100" dirty="0">
                <a:solidFill>
                  <a:schemeClr val="bg2"/>
                </a:solidFill>
              </a:endParaRPr>
            </a:p>
            <a:p>
              <a:r>
                <a:rPr lang="en-US" sz="1100" dirty="0">
                  <a:solidFill>
                    <a:schemeClr val="bg2"/>
                  </a:solidFill>
                </a:rPr>
                <a:t>Token Classification</a:t>
              </a:r>
            </a:p>
            <a:p>
              <a:endParaRPr lang="en-US" sz="800" dirty="0">
                <a:solidFill>
                  <a:schemeClr val="bg2"/>
                </a:solidFill>
              </a:endParaRPr>
            </a:p>
            <a:p>
              <a:endParaRPr lang="en-US" sz="1100" dirty="0">
                <a:solidFill>
                  <a:schemeClr val="bg2"/>
                </a:solidFill>
              </a:endParaRPr>
            </a:p>
            <a:p>
              <a:r>
                <a:rPr lang="en-US" sz="1100" dirty="0">
                  <a:solidFill>
                    <a:schemeClr val="bg2"/>
                  </a:solidFill>
                </a:rPr>
                <a:t>Question Answering</a:t>
              </a:r>
              <a:endParaRPr lang="en-US" sz="800" dirty="0">
                <a:solidFill>
                  <a:schemeClr val="bg2"/>
                </a:solidFill>
              </a:endParaRPr>
            </a:p>
            <a:p>
              <a:endParaRPr lang="en-US" sz="1100" dirty="0">
                <a:solidFill>
                  <a:schemeClr val="bg2"/>
                </a:solidFill>
              </a:endParaRPr>
            </a:p>
            <a:p>
              <a:endParaRPr lang="en-US" sz="800" dirty="0">
                <a:solidFill>
                  <a:schemeClr val="bg2"/>
                </a:solidFill>
              </a:endParaRPr>
            </a:p>
            <a:p>
              <a:endParaRPr lang="en-US" sz="1100" dirty="0">
                <a:solidFill>
                  <a:schemeClr val="bg2"/>
                </a:solidFill>
              </a:endParaRPr>
            </a:p>
            <a:p>
              <a:r>
                <a:rPr lang="en-US" sz="1100" dirty="0">
                  <a:solidFill>
                    <a:schemeClr val="bg2"/>
                  </a:solidFill>
                </a:rPr>
                <a:t>Text Generation</a:t>
              </a:r>
            </a:p>
          </p:txBody>
        </p:sp>
        <p:grpSp>
          <p:nvGrpSpPr>
            <p:cNvPr id="53" name="Group 52">
              <a:extLst>
                <a:ext uri="{FF2B5EF4-FFF2-40B4-BE49-F238E27FC236}">
                  <a16:creationId xmlns:a16="http://schemas.microsoft.com/office/drawing/2014/main" id="{6EEB44EE-5344-6245-94E6-34641581C8F3}"/>
                </a:ext>
              </a:extLst>
            </p:cNvPr>
            <p:cNvGrpSpPr/>
            <p:nvPr/>
          </p:nvGrpSpPr>
          <p:grpSpPr>
            <a:xfrm>
              <a:off x="5503854" y="1316736"/>
              <a:ext cx="1558039" cy="2861004"/>
              <a:chOff x="5503854" y="1316736"/>
              <a:chExt cx="1558039" cy="2861004"/>
            </a:xfrm>
          </p:grpSpPr>
          <p:cxnSp>
            <p:nvCxnSpPr>
              <p:cNvPr id="31" name="Curved Connector 30">
                <a:extLst>
                  <a:ext uri="{FF2B5EF4-FFF2-40B4-BE49-F238E27FC236}">
                    <a16:creationId xmlns:a16="http://schemas.microsoft.com/office/drawing/2014/main" id="{1271D9E6-0C35-8A43-B54B-5D48E9B88CAE}"/>
                  </a:ext>
                </a:extLst>
              </p:cNvPr>
              <p:cNvCxnSpPr>
                <a:cxnSpLocks/>
                <a:stCxn id="21" idx="3"/>
              </p:cNvCxnSpPr>
              <p:nvPr/>
            </p:nvCxnSpPr>
            <p:spPr>
              <a:xfrm flipV="1">
                <a:off x="5503855" y="1316736"/>
                <a:ext cx="1541043" cy="1473362"/>
              </a:xfrm>
              <a:prstGeom prst="curvedConnector3">
                <a:avLst>
                  <a:gd name="adj1" fmla="val 50000"/>
                </a:avLst>
              </a:prstGeom>
              <a:ln>
                <a:solidFill>
                  <a:schemeClr val="bg2"/>
                </a:solidFill>
                <a:tailEnd type="triangle"/>
              </a:ln>
            </p:spPr>
            <p:style>
              <a:lnRef idx="2">
                <a:schemeClr val="accent1"/>
              </a:lnRef>
              <a:fillRef idx="0">
                <a:schemeClr val="accent1"/>
              </a:fillRef>
              <a:effectRef idx="1">
                <a:schemeClr val="accent1"/>
              </a:effectRef>
              <a:fontRef idx="minor">
                <a:schemeClr val="tx1"/>
              </a:fontRef>
            </p:style>
          </p:cxnSp>
          <p:cxnSp>
            <p:nvCxnSpPr>
              <p:cNvPr id="37" name="Curved Connector 36">
                <a:extLst>
                  <a:ext uri="{FF2B5EF4-FFF2-40B4-BE49-F238E27FC236}">
                    <a16:creationId xmlns:a16="http://schemas.microsoft.com/office/drawing/2014/main" id="{F5CC13BE-E267-EE46-8F32-408A45C507E3}"/>
                  </a:ext>
                </a:extLst>
              </p:cNvPr>
              <p:cNvCxnSpPr>
                <a:cxnSpLocks/>
              </p:cNvCxnSpPr>
              <p:nvPr/>
            </p:nvCxnSpPr>
            <p:spPr>
              <a:xfrm>
                <a:off x="5503854" y="2787890"/>
                <a:ext cx="1541043" cy="1389850"/>
              </a:xfrm>
              <a:prstGeom prst="curvedConnector3">
                <a:avLst>
                  <a:gd name="adj1" fmla="val 50000"/>
                </a:avLst>
              </a:prstGeom>
              <a:ln>
                <a:solidFill>
                  <a:schemeClr val="bg2"/>
                </a:solidFill>
                <a:tailEnd type="triangle"/>
              </a:ln>
            </p:spPr>
            <p:style>
              <a:lnRef idx="2">
                <a:schemeClr val="accent1"/>
              </a:lnRef>
              <a:fillRef idx="0">
                <a:schemeClr val="accent1"/>
              </a:fillRef>
              <a:effectRef idx="1">
                <a:schemeClr val="accent1"/>
              </a:effectRef>
              <a:fontRef idx="minor">
                <a:schemeClr val="tx1"/>
              </a:fontRef>
            </p:style>
          </p:cxnSp>
          <p:cxnSp>
            <p:nvCxnSpPr>
              <p:cNvPr id="40" name="Curved Connector 39">
                <a:extLst>
                  <a:ext uri="{FF2B5EF4-FFF2-40B4-BE49-F238E27FC236}">
                    <a16:creationId xmlns:a16="http://schemas.microsoft.com/office/drawing/2014/main" id="{D530418E-6C86-D748-8E85-807F0B7550AE}"/>
                  </a:ext>
                </a:extLst>
              </p:cNvPr>
              <p:cNvCxnSpPr>
                <a:cxnSpLocks/>
                <a:stCxn id="21" idx="3"/>
              </p:cNvCxnSpPr>
              <p:nvPr/>
            </p:nvCxnSpPr>
            <p:spPr>
              <a:xfrm flipV="1">
                <a:off x="5503855" y="1917240"/>
                <a:ext cx="1541042" cy="872858"/>
              </a:xfrm>
              <a:prstGeom prst="curvedConnector3">
                <a:avLst>
                  <a:gd name="adj1" fmla="val 50000"/>
                </a:avLst>
              </a:prstGeom>
              <a:ln>
                <a:solidFill>
                  <a:schemeClr val="bg2"/>
                </a:solidFill>
                <a:tailEnd type="triangle"/>
              </a:ln>
            </p:spPr>
            <p:style>
              <a:lnRef idx="2">
                <a:schemeClr val="accent1"/>
              </a:lnRef>
              <a:fillRef idx="0">
                <a:schemeClr val="accent1"/>
              </a:fillRef>
              <a:effectRef idx="1">
                <a:schemeClr val="accent1"/>
              </a:effectRef>
              <a:fontRef idx="minor">
                <a:schemeClr val="tx1"/>
              </a:fontRef>
            </p:style>
          </p:cxnSp>
          <p:cxnSp>
            <p:nvCxnSpPr>
              <p:cNvPr id="43" name="Curved Connector 42">
                <a:extLst>
                  <a:ext uri="{FF2B5EF4-FFF2-40B4-BE49-F238E27FC236}">
                    <a16:creationId xmlns:a16="http://schemas.microsoft.com/office/drawing/2014/main" id="{39B68724-8D9A-5E4F-A5B1-EE1E280BB45B}"/>
                  </a:ext>
                </a:extLst>
              </p:cNvPr>
              <p:cNvCxnSpPr>
                <a:cxnSpLocks/>
                <a:stCxn id="21" idx="3"/>
              </p:cNvCxnSpPr>
              <p:nvPr/>
            </p:nvCxnSpPr>
            <p:spPr>
              <a:xfrm>
                <a:off x="5503855" y="2790098"/>
                <a:ext cx="1558038" cy="781049"/>
              </a:xfrm>
              <a:prstGeom prst="curvedConnector3">
                <a:avLst>
                  <a:gd name="adj1" fmla="val 50000"/>
                </a:avLst>
              </a:prstGeom>
              <a:ln>
                <a:solidFill>
                  <a:schemeClr val="bg2"/>
                </a:solidFill>
                <a:tailEnd type="triangle"/>
              </a:ln>
            </p:spPr>
            <p:style>
              <a:lnRef idx="2">
                <a:schemeClr val="accent1"/>
              </a:lnRef>
              <a:fillRef idx="0">
                <a:schemeClr val="accent1"/>
              </a:fillRef>
              <a:effectRef idx="1">
                <a:schemeClr val="accent1"/>
              </a:effectRef>
              <a:fontRef idx="minor">
                <a:schemeClr val="tx1"/>
              </a:fontRef>
            </p:style>
          </p:cxnSp>
          <p:cxnSp>
            <p:nvCxnSpPr>
              <p:cNvPr id="46" name="Curved Connector 45">
                <a:extLst>
                  <a:ext uri="{FF2B5EF4-FFF2-40B4-BE49-F238E27FC236}">
                    <a16:creationId xmlns:a16="http://schemas.microsoft.com/office/drawing/2014/main" id="{E44F5B46-B87F-9F43-81CB-CC88A107CC16}"/>
                  </a:ext>
                </a:extLst>
              </p:cNvPr>
              <p:cNvCxnSpPr>
                <a:cxnSpLocks/>
                <a:stCxn id="21" idx="3"/>
              </p:cNvCxnSpPr>
              <p:nvPr/>
            </p:nvCxnSpPr>
            <p:spPr>
              <a:xfrm>
                <a:off x="5503855" y="2790098"/>
                <a:ext cx="1558038" cy="323849"/>
              </a:xfrm>
              <a:prstGeom prst="curvedConnector3">
                <a:avLst>
                  <a:gd name="adj1" fmla="val 50000"/>
                </a:avLst>
              </a:prstGeom>
              <a:ln>
                <a:solidFill>
                  <a:schemeClr val="bg2"/>
                </a:solidFill>
                <a:tailEnd type="triangle"/>
              </a:ln>
            </p:spPr>
            <p:style>
              <a:lnRef idx="2">
                <a:schemeClr val="accent1"/>
              </a:lnRef>
              <a:fillRef idx="0">
                <a:schemeClr val="accent1"/>
              </a:fillRef>
              <a:effectRef idx="1">
                <a:schemeClr val="accent1"/>
              </a:effectRef>
              <a:fontRef idx="minor">
                <a:schemeClr val="tx1"/>
              </a:fontRef>
            </p:style>
          </p:cxnSp>
          <p:cxnSp>
            <p:nvCxnSpPr>
              <p:cNvPr id="49" name="Curved Connector 48">
                <a:extLst>
                  <a:ext uri="{FF2B5EF4-FFF2-40B4-BE49-F238E27FC236}">
                    <a16:creationId xmlns:a16="http://schemas.microsoft.com/office/drawing/2014/main" id="{49161013-C4DF-CB4E-ACD0-077F42A6FE66}"/>
                  </a:ext>
                </a:extLst>
              </p:cNvPr>
              <p:cNvCxnSpPr>
                <a:cxnSpLocks/>
                <a:stCxn id="21" idx="3"/>
              </p:cNvCxnSpPr>
              <p:nvPr/>
            </p:nvCxnSpPr>
            <p:spPr>
              <a:xfrm flipV="1">
                <a:off x="5503855" y="2442329"/>
                <a:ext cx="1541042" cy="347769"/>
              </a:xfrm>
              <a:prstGeom prst="curvedConnector3">
                <a:avLst>
                  <a:gd name="adj1" fmla="val 50000"/>
                </a:avLst>
              </a:prstGeom>
              <a:ln>
                <a:solidFill>
                  <a:schemeClr val="bg2"/>
                </a:solidFill>
                <a:tailEnd type="triangle"/>
              </a:ln>
            </p:spPr>
            <p:style>
              <a:lnRef idx="2">
                <a:schemeClr val="accent1"/>
              </a:lnRef>
              <a:fillRef idx="0">
                <a:schemeClr val="accent1"/>
              </a:fillRef>
              <a:effectRef idx="1">
                <a:schemeClr val="accent1"/>
              </a:effectRef>
              <a:fontRef idx="minor">
                <a:schemeClr val="tx1"/>
              </a:fontRef>
            </p:style>
          </p:cxnSp>
        </p:grpSp>
      </p:grpSp>
      <p:sp>
        <p:nvSpPr>
          <p:cNvPr id="58" name="Title 1">
            <a:extLst>
              <a:ext uri="{FF2B5EF4-FFF2-40B4-BE49-F238E27FC236}">
                <a16:creationId xmlns:a16="http://schemas.microsoft.com/office/drawing/2014/main" id="{834C8441-5917-0E4C-8D3D-8E33DB1878BA}"/>
              </a:ext>
            </a:extLst>
          </p:cNvPr>
          <p:cNvSpPr txBox="1">
            <a:spLocks/>
          </p:cNvSpPr>
          <p:nvPr/>
        </p:nvSpPr>
        <p:spPr>
          <a:xfrm>
            <a:off x="3288179" y="2416881"/>
            <a:ext cx="618920" cy="305323"/>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kern="1200">
                <a:solidFill>
                  <a:schemeClr val="bg2"/>
                </a:solidFill>
                <a:latin typeface="+mj-lt"/>
                <a:ea typeface="Arial" charset="0"/>
                <a:cs typeface="Arial" charset="0"/>
              </a:defRPr>
            </a:lvl1pPr>
          </a:lstStyle>
          <a:p>
            <a:pPr algn="ctr"/>
            <a:r>
              <a:rPr lang="en-US" dirty="0">
                <a:solidFill>
                  <a:schemeClr val="accent4"/>
                </a:solidFill>
              </a:rPr>
              <a:t>NLP</a:t>
            </a:r>
          </a:p>
        </p:txBody>
      </p:sp>
      <p:sp>
        <p:nvSpPr>
          <p:cNvPr id="27" name="Footer Placeholder 1">
            <a:extLst>
              <a:ext uri="{FF2B5EF4-FFF2-40B4-BE49-F238E27FC236}">
                <a16:creationId xmlns:a16="http://schemas.microsoft.com/office/drawing/2014/main" id="{73BBA826-F2A0-8448-888C-56C22B9A34ED}"/>
              </a:ext>
            </a:extLst>
          </p:cNvPr>
          <p:cNvSpPr txBox="1">
            <a:spLocks/>
          </p:cNvSpPr>
          <p:nvPr/>
        </p:nvSpPr>
        <p:spPr>
          <a:xfrm>
            <a:off x="228600" y="4826480"/>
            <a:ext cx="6400800" cy="137160"/>
          </a:xfrm>
          <a:prstGeom prst="rect">
            <a:avLst/>
          </a:prstGeom>
        </p:spPr>
        <p:txBody>
          <a:bodyPr vert="horz" lIns="0" tIns="0" rIns="0" bIns="0" rtlCol="0" anchor="ctr"/>
          <a:lstStyle>
            <a:defPPr>
              <a:defRPr lang="en-US"/>
            </a:defPPr>
            <a:lvl1pPr marL="0" algn="r" defTabSz="685800" rtl="0" eaLnBrk="1" latinLnBrk="0" hangingPunct="1">
              <a:defRPr sz="600" kern="1200" baseline="0">
                <a:solidFill>
                  <a:schemeClr val="bg2"/>
                </a:solidFill>
                <a:latin typeface="+mn-lt"/>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r>
              <a:rPr lang="en-US" dirty="0"/>
              <a:t>IBM Data &amp; AI / May 12, 2020 / © 2020 IBM Corporation</a:t>
            </a:r>
          </a:p>
        </p:txBody>
      </p:sp>
    </p:spTree>
    <p:extLst>
      <p:ext uri="{BB962C8B-B14F-4D97-AF65-F5344CB8AC3E}">
        <p14:creationId xmlns:p14="http://schemas.microsoft.com/office/powerpoint/2010/main" val="2441952980"/>
      </p:ext>
    </p:extLst>
  </p:cSld>
  <p:clrMapOvr>
    <a:masterClrMapping/>
  </p:clrMapOvr>
</p:sld>
</file>

<file path=ppt/theme/theme1.xml><?xml version="1.0" encoding="utf-8"?>
<a:theme xmlns:a="http://schemas.openxmlformats.org/drawingml/2006/main" name="blk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6" id="{9B69DC36-69DC-9F44-A4AC-DEF3F2BC1EC0}" vid="{AF1C2765-009A-4249-AB0D-41CA8D127B1B}"/>
    </a:ext>
  </a:extLst>
</a:theme>
</file>

<file path=ppt/theme/theme2.xml><?xml version="1.0" encoding="utf-8"?>
<a:theme xmlns:a="http://schemas.openxmlformats.org/drawingml/2006/main" name="dk_blu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6" id="{9B69DC36-69DC-9F44-A4AC-DEF3F2BC1EC0}" vid="{9A7E53AD-5CD8-1643-AC02-33B719B24843}"/>
    </a:ext>
  </a:extLst>
</a:theme>
</file>

<file path=ppt/theme/theme3.xml><?xml version="1.0" encoding="utf-8"?>
<a:theme xmlns:a="http://schemas.openxmlformats.org/drawingml/2006/main" name="gry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ln w="6350">
          <a:solidFill>
            <a:schemeClr val="tx2">
              <a:lumMod val="50000"/>
            </a:schemeClr>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6" id="{9B69DC36-69DC-9F44-A4AC-DEF3F2BC1EC0}" vid="{A8587DCB-7882-294F-8C8E-6550B44EA563}"/>
    </a:ext>
  </a:extLst>
</a:theme>
</file>

<file path=ppt/theme/theme4.xml><?xml version="1.0" encoding="utf-8"?>
<a:theme xmlns:a="http://schemas.openxmlformats.org/drawingml/2006/main" name="wht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6" id="{9B69DC36-69DC-9F44-A4AC-DEF3F2BC1EC0}" vid="{A022B6EB-307D-AB45-ACB7-EBB7A58A12E8}"/>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blk_background_2017</Template>
  <TotalTime>111670</TotalTime>
  <Words>1057</Words>
  <Application>Microsoft Macintosh PowerPoint</Application>
  <PresentationFormat>On-screen Show (16:9)</PresentationFormat>
  <Paragraphs>162</Paragraphs>
  <Slides>19</Slides>
  <Notes>19</Notes>
  <HiddenSlides>0</HiddenSlides>
  <MMClips>0</MMClips>
  <ScaleCrop>false</ScaleCrop>
  <HeadingPairs>
    <vt:vector size="6" baseType="variant">
      <vt:variant>
        <vt:lpstr>Fonts Used</vt:lpstr>
      </vt:variant>
      <vt:variant>
        <vt:i4>6</vt:i4>
      </vt:variant>
      <vt:variant>
        <vt:lpstr>Theme</vt:lpstr>
      </vt:variant>
      <vt:variant>
        <vt:i4>4</vt:i4>
      </vt:variant>
      <vt:variant>
        <vt:lpstr>Slide Titles</vt:lpstr>
      </vt:variant>
      <vt:variant>
        <vt:i4>19</vt:i4>
      </vt:variant>
    </vt:vector>
  </HeadingPairs>
  <TitlesOfParts>
    <vt:vector size="29" baseType="lpstr">
      <vt:lpstr>Arial</vt:lpstr>
      <vt:lpstr>Calibri</vt:lpstr>
      <vt:lpstr>HelvNeue Light for IBM</vt:lpstr>
      <vt:lpstr>IBM Plex Sans</vt:lpstr>
      <vt:lpstr>IBM Plex Sans Light</vt:lpstr>
      <vt:lpstr>Wingdings</vt:lpstr>
      <vt:lpstr>blk_background_2017</vt:lpstr>
      <vt:lpstr>dk_blu_background_2017</vt:lpstr>
      <vt:lpstr>gry_background_2017</vt:lpstr>
      <vt:lpstr>wht_background_2017</vt:lpstr>
      <vt:lpstr>PowerPoint Presentation</vt:lpstr>
      <vt:lpstr>Before we start… </vt:lpstr>
      <vt:lpstr>Google Colab </vt:lpstr>
      <vt:lpstr>Agenda</vt:lpstr>
      <vt:lpstr>CORD-19 </vt:lpstr>
      <vt:lpstr>CORD-19 </vt:lpstr>
      <vt:lpstr>CORD-19 </vt:lpstr>
      <vt:lpstr>Hugging Face</vt:lpstr>
      <vt:lpstr>NLP</vt:lpstr>
      <vt:lpstr>Transformers the library</vt:lpstr>
      <vt:lpstr>Transformers the models </vt:lpstr>
      <vt:lpstr>Transformers Resources  </vt:lpstr>
      <vt:lpstr>Self attention and multiheaded attention</vt:lpstr>
      <vt:lpstr>Transformers Results</vt:lpstr>
      <vt:lpstr>Transformers Results</vt:lpstr>
      <vt:lpstr>Transformers Results</vt:lpstr>
      <vt:lpstr>Lab </vt:lpstr>
      <vt:lpstr>Acknowledgements</vt:lpstr>
      <vt:lpstr>Disclaimer</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Master presentation  template three line maximum — First Lastname Job Title</dc:title>
  <dc:subject/>
  <dc:creator>Microsoft Office User</dc:creator>
  <cp:keywords/>
  <dc:description/>
  <cp:lastModifiedBy>NICK ACOSTA</cp:lastModifiedBy>
  <cp:revision>354</cp:revision>
  <dcterms:created xsi:type="dcterms:W3CDTF">2019-06-14T15:17:42Z</dcterms:created>
  <dcterms:modified xsi:type="dcterms:W3CDTF">2020-05-11T23:33:49Z</dcterms:modified>
  <cp:category/>
</cp:coreProperties>
</file>